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7"/>
  </p:notesMasterIdLst>
  <p:handoutMasterIdLst>
    <p:handoutMasterId r:id="rId18"/>
  </p:handoutMasterIdLst>
  <p:sldIdLst>
    <p:sldId id="281" r:id="rId5"/>
    <p:sldId id="297" r:id="rId6"/>
    <p:sldId id="298" r:id="rId7"/>
    <p:sldId id="299" r:id="rId8"/>
    <p:sldId id="300" r:id="rId9"/>
    <p:sldId id="301" r:id="rId10"/>
    <p:sldId id="302" r:id="rId11"/>
    <p:sldId id="303" r:id="rId12"/>
    <p:sldId id="304" r:id="rId13"/>
    <p:sldId id="305" r:id="rId14"/>
    <p:sldId id="306" r:id="rId15"/>
    <p:sldId id="30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guide id="3" pos="408" userDrawn="1">
          <p15:clr>
            <a:srgbClr val="A4A3A4"/>
          </p15:clr>
        </p15:guide>
        <p15:guide id="4" orient="horz" pos="432" userDrawn="1">
          <p15:clr>
            <a:srgbClr val="A4A3A4"/>
          </p15:clr>
        </p15:guide>
        <p15:guide id="5" pos="72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3047"/>
    <a:srgbClr val="0B2B41"/>
    <a:srgbClr val="114263"/>
    <a:srgbClr val="401918"/>
    <a:srgbClr val="731F1C"/>
    <a:srgbClr val="AB678E"/>
    <a:srgbClr val="B2606E"/>
    <a:srgbClr val="CA929B"/>
    <a:srgbClr val="248CD2"/>
    <a:srgbClr val="C88E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E8B1032C-EA38-4F05-BA0D-38AFFFC7BED3}">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03" autoAdjust="0"/>
  </p:normalViewPr>
  <p:slideViewPr>
    <p:cSldViewPr snapToGrid="0">
      <p:cViewPr varScale="1">
        <p:scale>
          <a:sx n="70" d="100"/>
          <a:sy n="70" d="100"/>
        </p:scale>
        <p:origin x="536" y="60"/>
      </p:cViewPr>
      <p:guideLst>
        <p:guide orient="horz" pos="2160"/>
        <p:guide pos="3864"/>
        <p:guide pos="408"/>
        <p:guide orient="horz" pos="432"/>
        <p:guide pos="7272"/>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F3D1D01A-5516-4E1C-9A6D-D9EF8C203F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B0087A2D-9F8F-45E9-B127-C2407E79536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834338A-2C54-48B6-A869-F1523EB17642}" type="datetimeFigureOut">
              <a:rPr lang="en-US" smtClean="0"/>
              <a:t>3/25/2020</a:t>
            </a:fld>
            <a:endParaRPr lang="en-US" dirty="0"/>
          </a:p>
        </p:txBody>
      </p:sp>
      <p:sp>
        <p:nvSpPr>
          <p:cNvPr id="4" name="Footer Placeholder 3">
            <a:extLst>
              <a:ext uri="{FF2B5EF4-FFF2-40B4-BE49-F238E27FC236}">
                <a16:creationId xmlns:a16="http://schemas.microsoft.com/office/drawing/2014/main" xmlns="" id="{60515058-9F03-4AC5-A723-3D23E27720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986E583C-77B5-479A-A9CA-17DC816BC65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D57C9-54A6-4BAA-A5CD-C535F9370C4B}" type="slidenum">
              <a:rPr lang="en-US" smtClean="0"/>
              <a:t>‹#›</a:t>
            </a:fld>
            <a:endParaRPr lang="en-US" dirty="0"/>
          </a:p>
        </p:txBody>
      </p:sp>
    </p:spTree>
    <p:extLst>
      <p:ext uri="{BB962C8B-B14F-4D97-AF65-F5344CB8AC3E}">
        <p14:creationId xmlns:p14="http://schemas.microsoft.com/office/powerpoint/2010/main" val="2120365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7205A9-A302-429C-8AB8-C362C4362DF4}" type="datetimeFigureOut">
              <a:rPr lang="en-US" smtClean="0"/>
              <a:t>3/25/2020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82289-BCFD-4053-9D06-A9140C63A457}" type="slidenum">
              <a:rPr lang="en-US" smtClean="0"/>
              <a:t>‹#›</a:t>
            </a:fld>
            <a:endParaRPr lang="en-US" dirty="0"/>
          </a:p>
        </p:txBody>
      </p:sp>
    </p:spTree>
    <p:extLst>
      <p:ext uri="{BB962C8B-B14F-4D97-AF65-F5344CB8AC3E}">
        <p14:creationId xmlns:p14="http://schemas.microsoft.com/office/powerpoint/2010/main" val="1449475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01">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B305EBB3-0F16-4B63-82ED-191AB224B8E2}"/>
              </a:ext>
            </a:extLst>
          </p:cNvPr>
          <p:cNvSpPr/>
          <p:nvPr userDrawn="1"/>
        </p:nvSpPr>
        <p:spPr>
          <a:xfrm>
            <a:off x="6676569"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Picture Placeholder 11">
            <a:extLst>
              <a:ext uri="{FF2B5EF4-FFF2-40B4-BE49-F238E27FC236}">
                <a16:creationId xmlns:a16="http://schemas.microsoft.com/office/drawing/2014/main" xmlns="" id="{1A440F4A-C2AF-406D-B420-CCF52F447AC1}"/>
              </a:ext>
            </a:extLst>
          </p:cNvPr>
          <p:cNvSpPr>
            <a:spLocks noGrp="1"/>
          </p:cNvSpPr>
          <p:nvPr>
            <p:ph type="pic" sz="quarter" idx="10" hasCustomPrompt="1"/>
          </p:nvPr>
        </p:nvSpPr>
        <p:spPr>
          <a:xfrm>
            <a:off x="-1" y="0"/>
            <a:ext cx="6676568"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xmlns=""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xmlns=""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xmlns=""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xmlns=""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xmlns=""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xmlns=""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xmlns=""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Tree>
    <p:extLst>
      <p:ext uri="{BB962C8B-B14F-4D97-AF65-F5344CB8AC3E}">
        <p14:creationId xmlns:p14="http://schemas.microsoft.com/office/powerpoint/2010/main" val="124204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Tree>
    <p:extLst>
      <p:ext uri="{BB962C8B-B14F-4D97-AF65-F5344CB8AC3E}">
        <p14:creationId xmlns:p14="http://schemas.microsoft.com/office/powerpoint/2010/main" val="150809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Images_Important Text 0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xmlns="" id="{D935D313-376E-4CA0-9732-D0CACCC07FAD}"/>
              </a:ext>
            </a:extLst>
          </p:cNvPr>
          <p:cNvSpPr>
            <a:spLocks noGrp="1"/>
          </p:cNvSpPr>
          <p:nvPr>
            <p:ph type="pic" sz="quarter" idx="13" hasCustomPrompt="1"/>
          </p:nvPr>
        </p:nvSpPr>
        <p:spPr>
          <a:xfrm>
            <a:off x="6464300" y="0"/>
            <a:ext cx="5727700" cy="6858000"/>
          </a:xfrm>
          <a:custGeom>
            <a:avLst/>
            <a:gdLst>
              <a:gd name="connsiteX0" fmla="*/ 1708150 w 5727700"/>
              <a:gd name="connsiteY0" fmla="*/ 0 h 6858000"/>
              <a:gd name="connsiteX1" fmla="*/ 5727700 w 5727700"/>
              <a:gd name="connsiteY1" fmla="*/ 0 h 6858000"/>
              <a:gd name="connsiteX2" fmla="*/ 5727700 w 5727700"/>
              <a:gd name="connsiteY2" fmla="*/ 6858000 h 6858000"/>
              <a:gd name="connsiteX3" fmla="*/ 0 w 5727700"/>
              <a:gd name="connsiteY3" fmla="*/ 6858000 h 6858000"/>
              <a:gd name="connsiteX4" fmla="*/ 0 w 5727700"/>
              <a:gd name="connsiteY4" fmla="*/ 68326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7700" h="6858000">
                <a:moveTo>
                  <a:pt x="1708150" y="0"/>
                </a:moveTo>
                <a:lnTo>
                  <a:pt x="5727700" y="0"/>
                </a:lnTo>
                <a:lnTo>
                  <a:pt x="5727700" y="6858000"/>
                </a:lnTo>
                <a:lnTo>
                  <a:pt x="0" y="6858000"/>
                </a:lnTo>
                <a:lnTo>
                  <a:pt x="0" y="6832600"/>
                </a:lnTo>
                <a:close/>
              </a:path>
            </a:pathLst>
          </a:custGeom>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12" name="Picture Placeholder 11">
            <a:extLst>
              <a:ext uri="{FF2B5EF4-FFF2-40B4-BE49-F238E27FC236}">
                <a16:creationId xmlns:a16="http://schemas.microsoft.com/office/drawing/2014/main" xmlns="" id="{83A2DEF1-03FF-475D-994A-6FC6FB1414FB}"/>
              </a:ext>
            </a:extLst>
          </p:cNvPr>
          <p:cNvSpPr>
            <a:spLocks noGrp="1"/>
          </p:cNvSpPr>
          <p:nvPr>
            <p:ph type="pic" sz="quarter" idx="12" hasCustomPrompt="1"/>
          </p:nvPr>
        </p:nvSpPr>
        <p:spPr>
          <a:xfrm>
            <a:off x="0" y="0"/>
            <a:ext cx="8087304" cy="6858000"/>
          </a:xfrm>
          <a:custGeom>
            <a:avLst/>
            <a:gdLst>
              <a:gd name="connsiteX0" fmla="*/ 0 w 8087304"/>
              <a:gd name="connsiteY0" fmla="*/ 0 h 6858000"/>
              <a:gd name="connsiteX1" fmla="*/ 8087304 w 8087304"/>
              <a:gd name="connsiteY1" fmla="*/ 0 h 6858000"/>
              <a:gd name="connsiteX2" fmla="*/ 8087304 w 8087304"/>
              <a:gd name="connsiteY2" fmla="*/ 7620 h 6858000"/>
              <a:gd name="connsiteX3" fmla="*/ 6368365 w 8087304"/>
              <a:gd name="connsiteY3" fmla="*/ 6858000 h 6858000"/>
              <a:gd name="connsiteX4" fmla="*/ 0 w 808730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7304" h="6858000">
                <a:moveTo>
                  <a:pt x="0" y="0"/>
                </a:moveTo>
                <a:lnTo>
                  <a:pt x="8087304" y="0"/>
                </a:lnTo>
                <a:lnTo>
                  <a:pt x="8087304" y="7620"/>
                </a:lnTo>
                <a:lnTo>
                  <a:pt x="6368365" y="6858000"/>
                </a:lnTo>
                <a:lnTo>
                  <a:pt x="0" y="6858000"/>
                </a:lnTo>
                <a:close/>
              </a:path>
            </a:pathLst>
          </a:custGeom>
        </p:spPr>
        <p:txBody>
          <a:bodyPr wrap="square" anchor="ctr" anchorCtr="1">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285750" marR="0" lvl="0" indent="-285750" algn="ctr" defTabSz="914400" rtl="0" eaLnBrk="1" fontAlgn="auto" latinLnBrk="0" hangingPunct="1">
              <a:lnSpc>
                <a:spcPct val="90000"/>
              </a:lnSpc>
              <a:spcBef>
                <a:spcPts val="1000"/>
              </a:spcBef>
              <a:spcAft>
                <a:spcPts val="0"/>
              </a:spcAft>
              <a:buClrTx/>
              <a:buSzTx/>
              <a:tabLst/>
              <a:defRPr/>
            </a:pPr>
            <a:r>
              <a:rPr lang="en-US" noProof="0" dirty="0"/>
              <a:t>Insert Image</a:t>
            </a:r>
          </a:p>
        </p:txBody>
      </p:sp>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785586" y="5047107"/>
            <a:ext cx="5005614" cy="1005840"/>
          </a:xfrm>
        </p:spPr>
        <p:txBody>
          <a:bodyPr vert="horz" wrap="square" lIns="0" tIns="45720" rIns="0" bIns="45720" rtlCol="0" anchor="t">
            <a:noAutofit/>
          </a:bodyPr>
          <a:lstStyle>
            <a:lvl1pPr marL="0" indent="0">
              <a:buNone/>
              <a:defRPr lang="en-US" sz="1600" dirty="0" smtClean="0">
                <a:solidFill>
                  <a:schemeClr val="tx1"/>
                </a:solidFill>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785586" y="4081468"/>
            <a:ext cx="5005614" cy="822960"/>
          </a:xfrm>
        </p:spPr>
        <p:txBody>
          <a:bodyPr vert="horz" wrap="square" lIns="0" tIns="45720" rIns="91440" bIns="45720" rtlCol="0" anchor="t">
            <a:noAutofit/>
          </a:bodyPr>
          <a:lstStyle>
            <a:lvl1pPr marL="0" indent="0">
              <a:buFont typeface="Arial" panose="020B0604020202020204" pitchFamily="34" charset="0"/>
              <a:buNone/>
              <a:defRPr lang="en-GB" sz="2400" dirty="0">
                <a:solidFill>
                  <a:schemeClr val="tx1"/>
                </a:solidFill>
                <a:latin typeface="Corbel" panose="020B0503020204020204" pitchFamily="34" charset="0"/>
              </a:defRPr>
            </a:lvl1pPr>
          </a:lstStyle>
          <a:p>
            <a:pPr marL="0" lvl="0">
              <a:lnSpc>
                <a:spcPct val="100000"/>
              </a:lnSpc>
            </a:pPr>
            <a:r>
              <a:rPr lang="en-US" noProof="0" smtClean="0"/>
              <a:t>Click to edit Master title style</a:t>
            </a:r>
            <a:endParaRPr lang="en-US" noProof="0"/>
          </a:p>
        </p:txBody>
      </p:sp>
      <p:sp>
        <p:nvSpPr>
          <p:cNvPr id="20" name="Slide Number Placeholder 7">
            <a:extLst>
              <a:ext uri="{FF2B5EF4-FFF2-40B4-BE49-F238E27FC236}">
                <a16:creationId xmlns:a16="http://schemas.microsoft.com/office/drawing/2014/main" xmlns="" id="{1CEA3362-50AD-4D98-92C4-DA1D8C857A75}"/>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791417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5F3686C7-DF83-47D9-A485-35F4F1D36A69}"/>
              </a:ext>
            </a:extLst>
          </p:cNvPr>
          <p:cNvGrpSpPr/>
          <p:nvPr userDrawn="1"/>
        </p:nvGrpSpPr>
        <p:grpSpPr>
          <a:xfrm>
            <a:off x="0" y="6086479"/>
            <a:ext cx="12192000" cy="600974"/>
            <a:chOff x="0" y="6086479"/>
            <a:chExt cx="12192000" cy="600974"/>
          </a:xfrm>
        </p:grpSpPr>
        <p:sp>
          <p:nvSpPr>
            <p:cNvPr id="4" name="Rectangle 3">
              <a:extLst>
                <a:ext uri="{FF2B5EF4-FFF2-40B4-BE49-F238E27FC236}">
                  <a16:creationId xmlns:a16="http://schemas.microsoft.com/office/drawing/2014/main" xmlns="" id="{790B36CF-9391-49E9-B599-8B724B6EF267}"/>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val 5">
              <a:extLst>
                <a:ext uri="{FF2B5EF4-FFF2-40B4-BE49-F238E27FC236}">
                  <a16:creationId xmlns:a16="http://schemas.microsoft.com/office/drawing/2014/main" xmlns="" id="{468CE156-5D60-42B0-A4F9-33FA85537807}"/>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5" name="Slide Number Placeholder 7">
            <a:extLst>
              <a:ext uri="{FF2B5EF4-FFF2-40B4-BE49-F238E27FC236}">
                <a16:creationId xmlns:a16="http://schemas.microsoft.com/office/drawing/2014/main" xmlns="" id="{9E4521A1-4C9D-4795-B551-D151E8856AA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540370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0" name="Title 1">
            <a:extLst>
              <a:ext uri="{FF2B5EF4-FFF2-40B4-BE49-F238E27FC236}">
                <a16:creationId xmlns:a16="http://schemas.microsoft.com/office/drawing/2014/main" xmlns="" id="{A75C086E-F523-4C77-938F-0DB6203DBC43}"/>
              </a:ext>
            </a:extLst>
          </p:cNvPr>
          <p:cNvSpPr>
            <a:spLocks noGrp="1"/>
          </p:cNvSpPr>
          <p:nvPr>
            <p:ph type="ctrTitle" hasCustomPrompt="1"/>
          </p:nvPr>
        </p:nvSpPr>
        <p:spPr>
          <a:xfrm>
            <a:off x="691080" y="2139696"/>
            <a:ext cx="5578995" cy="879928"/>
          </a:xfrm>
        </p:spPr>
        <p:txBody>
          <a:bodyPr vert="horz" lIns="91440" tIns="45720" rIns="91440" bIns="45720" rtlCol="0" anchor="ctr" anchorCtr="0">
            <a:noAutofit/>
          </a:bodyPr>
          <a:lstStyle>
            <a:lvl1pPr algn="l">
              <a:defRPr lang="en-GB" b="0" dirty="0">
                <a:solidFill>
                  <a:schemeClr val="bg1"/>
                </a:solidFill>
              </a:defRPr>
            </a:lvl1pPr>
          </a:lstStyle>
          <a:p>
            <a:pPr marL="0" lvl="0" algn="ctr"/>
            <a:r>
              <a:rPr lang="en-US" noProof="0"/>
              <a:t>TITLE</a:t>
            </a:r>
          </a:p>
        </p:txBody>
      </p:sp>
      <p:sp>
        <p:nvSpPr>
          <p:cNvPr id="17" name="Text Placeholder 4">
            <a:extLst>
              <a:ext uri="{FF2B5EF4-FFF2-40B4-BE49-F238E27FC236}">
                <a16:creationId xmlns:a16="http://schemas.microsoft.com/office/drawing/2014/main" xmlns="" id="{B293AB9F-7C1D-4A06-9F42-4FD67BF2739F}"/>
              </a:ext>
            </a:extLst>
          </p:cNvPr>
          <p:cNvSpPr>
            <a:spLocks noGrp="1"/>
          </p:cNvSpPr>
          <p:nvPr>
            <p:ph type="body" sz="quarter" idx="15" hasCustomPrompt="1"/>
          </p:nvPr>
        </p:nvSpPr>
        <p:spPr>
          <a:xfrm>
            <a:off x="1359075" y="3653097"/>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Name</a:t>
            </a:r>
          </a:p>
        </p:txBody>
      </p:sp>
      <p:sp>
        <p:nvSpPr>
          <p:cNvPr id="18" name="Text Placeholder 4">
            <a:extLst>
              <a:ext uri="{FF2B5EF4-FFF2-40B4-BE49-F238E27FC236}">
                <a16:creationId xmlns:a16="http://schemas.microsoft.com/office/drawing/2014/main" xmlns="" id="{224AF9FB-5C6E-4050-AE8D-3B218C0F1DAE}"/>
              </a:ext>
            </a:extLst>
          </p:cNvPr>
          <p:cNvSpPr>
            <a:spLocks noGrp="1"/>
          </p:cNvSpPr>
          <p:nvPr>
            <p:ph type="body" sz="quarter" idx="16" hasCustomPrompt="1"/>
          </p:nvPr>
        </p:nvSpPr>
        <p:spPr>
          <a:xfrm>
            <a:off x="1359075" y="4392151"/>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Phone</a:t>
            </a:r>
          </a:p>
        </p:txBody>
      </p:sp>
      <p:sp>
        <p:nvSpPr>
          <p:cNvPr id="19" name="Text Placeholder 4">
            <a:extLst>
              <a:ext uri="{FF2B5EF4-FFF2-40B4-BE49-F238E27FC236}">
                <a16:creationId xmlns:a16="http://schemas.microsoft.com/office/drawing/2014/main" xmlns="" id="{68A48B85-2E0B-42B6-AB4A-1302D3C828F5}"/>
              </a:ext>
            </a:extLst>
          </p:cNvPr>
          <p:cNvSpPr>
            <a:spLocks noGrp="1"/>
          </p:cNvSpPr>
          <p:nvPr>
            <p:ph type="body" sz="quarter" idx="17" hasCustomPrompt="1"/>
          </p:nvPr>
        </p:nvSpPr>
        <p:spPr>
          <a:xfrm>
            <a:off x="1359075" y="5131205"/>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Email</a:t>
            </a:r>
          </a:p>
        </p:txBody>
      </p:sp>
      <p:sp>
        <p:nvSpPr>
          <p:cNvPr id="20" name="Text Placeholder 4">
            <a:extLst>
              <a:ext uri="{FF2B5EF4-FFF2-40B4-BE49-F238E27FC236}">
                <a16:creationId xmlns:a16="http://schemas.microsoft.com/office/drawing/2014/main" xmlns="" id="{9244D33F-3A47-4DE3-8198-7AC5316E31E6}"/>
              </a:ext>
            </a:extLst>
          </p:cNvPr>
          <p:cNvSpPr>
            <a:spLocks noGrp="1"/>
          </p:cNvSpPr>
          <p:nvPr>
            <p:ph type="body" sz="quarter" idx="18" hasCustomPrompt="1"/>
          </p:nvPr>
        </p:nvSpPr>
        <p:spPr>
          <a:xfrm>
            <a:off x="1359075" y="5870258"/>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Website</a:t>
            </a:r>
          </a:p>
        </p:txBody>
      </p:sp>
      <p:sp>
        <p:nvSpPr>
          <p:cNvPr id="3" name="Content Placeholder 2">
            <a:extLst>
              <a:ext uri="{FF2B5EF4-FFF2-40B4-BE49-F238E27FC236}">
                <a16:creationId xmlns:a16="http://schemas.microsoft.com/office/drawing/2014/main" xmlns="" id="{8F220C8B-2E18-4D91-A806-6C7C3940B00F}"/>
              </a:ext>
            </a:extLst>
          </p:cNvPr>
          <p:cNvSpPr>
            <a:spLocks noGrp="1" noChangeAspect="1"/>
          </p:cNvSpPr>
          <p:nvPr>
            <p:ph sz="quarter" idx="19" hasCustomPrompt="1"/>
          </p:nvPr>
        </p:nvSpPr>
        <p:spPr>
          <a:xfrm>
            <a:off x="691080" y="4295744"/>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28" name="Content Placeholder 2">
            <a:extLst>
              <a:ext uri="{FF2B5EF4-FFF2-40B4-BE49-F238E27FC236}">
                <a16:creationId xmlns:a16="http://schemas.microsoft.com/office/drawing/2014/main" xmlns="" id="{3D1C5933-D103-4989-B652-C7B692341BC3}"/>
              </a:ext>
            </a:extLst>
          </p:cNvPr>
          <p:cNvSpPr>
            <a:spLocks noGrp="1" noChangeAspect="1"/>
          </p:cNvSpPr>
          <p:nvPr>
            <p:ph sz="quarter" idx="20" hasCustomPrompt="1"/>
          </p:nvPr>
        </p:nvSpPr>
        <p:spPr>
          <a:xfrm>
            <a:off x="691080" y="5034798"/>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29" name="Content Placeholder 2">
            <a:extLst>
              <a:ext uri="{FF2B5EF4-FFF2-40B4-BE49-F238E27FC236}">
                <a16:creationId xmlns:a16="http://schemas.microsoft.com/office/drawing/2014/main" xmlns="" id="{A80EBF65-A9A1-4724-B962-DB9B79A924AA}"/>
              </a:ext>
            </a:extLst>
          </p:cNvPr>
          <p:cNvSpPr>
            <a:spLocks noGrp="1" noChangeAspect="1"/>
          </p:cNvSpPr>
          <p:nvPr>
            <p:ph sz="quarter" idx="21" hasCustomPrompt="1"/>
          </p:nvPr>
        </p:nvSpPr>
        <p:spPr>
          <a:xfrm>
            <a:off x="691080" y="5773851"/>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30" name="Content Placeholder 2">
            <a:extLst>
              <a:ext uri="{FF2B5EF4-FFF2-40B4-BE49-F238E27FC236}">
                <a16:creationId xmlns:a16="http://schemas.microsoft.com/office/drawing/2014/main" xmlns="" id="{06251342-E6E3-4C57-A0A9-C7BB3DCAE115}"/>
              </a:ext>
            </a:extLst>
          </p:cNvPr>
          <p:cNvSpPr>
            <a:spLocks noGrp="1" noChangeAspect="1"/>
          </p:cNvSpPr>
          <p:nvPr>
            <p:ph sz="quarter" idx="22" hasCustomPrompt="1"/>
          </p:nvPr>
        </p:nvSpPr>
        <p:spPr>
          <a:xfrm>
            <a:off x="691080" y="3556690"/>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Tree>
    <p:extLst>
      <p:ext uri="{BB962C8B-B14F-4D97-AF65-F5344CB8AC3E}">
        <p14:creationId xmlns:p14="http://schemas.microsoft.com/office/powerpoint/2010/main" val="4169354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xmlns=""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xmlns=""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xmlns=""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xmlns=""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xmlns=""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xmlns=""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3" name="Freeform: Shape 12">
            <a:extLst>
              <a:ext uri="{FF2B5EF4-FFF2-40B4-BE49-F238E27FC236}">
                <a16:creationId xmlns:a16="http://schemas.microsoft.com/office/drawing/2014/main" xmlns="" id="{5BE10AC4-CBFC-4ECF-92D5-9CE1874F58D7}"/>
              </a:ext>
            </a:extLst>
          </p:cNvPr>
          <p:cNvSpPr/>
          <p:nvPr userDrawn="1"/>
        </p:nvSpPr>
        <p:spPr>
          <a:xfrm>
            <a:off x="0" y="0"/>
            <a:ext cx="8568965"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Tree>
    <p:extLst>
      <p:ext uri="{BB962C8B-B14F-4D97-AF65-F5344CB8AC3E}">
        <p14:creationId xmlns:p14="http://schemas.microsoft.com/office/powerpoint/2010/main" val="2466734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B305EBB3-0F16-4B63-82ED-191AB224B8E2}"/>
              </a:ext>
            </a:extLst>
          </p:cNvPr>
          <p:cNvSpPr/>
          <p:nvPr userDrawn="1"/>
        </p:nvSpPr>
        <p:spPr>
          <a:xfrm>
            <a:off x="4334810"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 name="Title 1">
            <a:extLst>
              <a:ext uri="{FF2B5EF4-FFF2-40B4-BE49-F238E27FC236}">
                <a16:creationId xmlns:a16="http://schemas.microsoft.com/office/drawing/2014/main" xmlns=""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xmlns=""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xmlns=""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xmlns=""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xmlns=""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xmlns=""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xmlns=""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Tree>
    <p:extLst>
      <p:ext uri="{BB962C8B-B14F-4D97-AF65-F5344CB8AC3E}">
        <p14:creationId xmlns:p14="http://schemas.microsoft.com/office/powerpoint/2010/main" val="38734915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Content Placeholder 2">
            <a:extLst>
              <a:ext uri="{FF2B5EF4-FFF2-40B4-BE49-F238E27FC236}">
                <a16:creationId xmlns:a16="http://schemas.microsoft.com/office/drawing/2014/main" xmlns="" id="{C7BBA6D3-FEB9-412B-8FBB-095FC3A60ABF}"/>
              </a:ext>
            </a:extLst>
          </p:cNvPr>
          <p:cNvSpPr>
            <a:spLocks noGrp="1"/>
          </p:cNvSpPr>
          <p:nvPr>
            <p:ph idx="1"/>
          </p:nvPr>
        </p:nvSpPr>
        <p:spPr>
          <a:xfrm>
            <a:off x="633186" y="1825625"/>
            <a:ext cx="10815864" cy="4351338"/>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2010023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Content Placeholder 2">
            <a:extLst>
              <a:ext uri="{FF2B5EF4-FFF2-40B4-BE49-F238E27FC236}">
                <a16:creationId xmlns:a16="http://schemas.microsoft.com/office/drawing/2014/main" xmlns="" id="{64A4F74B-B2CD-407C-865A-037EDFAC9DB0}"/>
              </a:ext>
            </a:extLst>
          </p:cNvPr>
          <p:cNvSpPr>
            <a:spLocks noGrp="1"/>
          </p:cNvSpPr>
          <p:nvPr>
            <p:ph sz="half" idx="1"/>
          </p:nvPr>
        </p:nvSpPr>
        <p:spPr>
          <a:xfrm>
            <a:off x="633186" y="1825625"/>
            <a:ext cx="5386614"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0" name="Content Placeholder 3">
            <a:extLst>
              <a:ext uri="{FF2B5EF4-FFF2-40B4-BE49-F238E27FC236}">
                <a16:creationId xmlns:a16="http://schemas.microsoft.com/office/drawing/2014/main" xmlns="" id="{A2548E2E-973A-4D52-ACB9-BF564F407308}"/>
              </a:ext>
            </a:extLst>
          </p:cNvPr>
          <p:cNvSpPr>
            <a:spLocks noGrp="1"/>
          </p:cNvSpPr>
          <p:nvPr>
            <p:ph sz="half" idx="2"/>
          </p:nvPr>
        </p:nvSpPr>
        <p:spPr>
          <a:xfrm>
            <a:off x="6172200" y="1825625"/>
            <a:ext cx="5276850"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105106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ext Placeholder 2">
            <a:extLst>
              <a:ext uri="{FF2B5EF4-FFF2-40B4-BE49-F238E27FC236}">
                <a16:creationId xmlns:a16="http://schemas.microsoft.com/office/drawing/2014/main" xmlns="" id="{10CD1AD0-C8B7-4785-A47D-D822CF4F248F}"/>
              </a:ext>
            </a:extLst>
          </p:cNvPr>
          <p:cNvSpPr>
            <a:spLocks noGrp="1"/>
          </p:cNvSpPr>
          <p:nvPr>
            <p:ph type="body" idx="1"/>
          </p:nvPr>
        </p:nvSpPr>
        <p:spPr>
          <a:xfrm>
            <a:off x="633186" y="1681163"/>
            <a:ext cx="533214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10" name="Text Placeholder 4">
            <a:extLst>
              <a:ext uri="{FF2B5EF4-FFF2-40B4-BE49-F238E27FC236}">
                <a16:creationId xmlns:a16="http://schemas.microsoft.com/office/drawing/2014/main" xmlns="" id="{90A1BBCF-EEF1-4C9A-BA10-9657A79560D3}"/>
              </a:ext>
            </a:extLst>
          </p:cNvPr>
          <p:cNvSpPr>
            <a:spLocks noGrp="1"/>
          </p:cNvSpPr>
          <p:nvPr>
            <p:ph type="body" sz="quarter" idx="3"/>
          </p:nvPr>
        </p:nvSpPr>
        <p:spPr>
          <a:xfrm>
            <a:off x="6172200" y="1681163"/>
            <a:ext cx="527685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11" name="Content Placeholder 3">
            <a:extLst>
              <a:ext uri="{FF2B5EF4-FFF2-40B4-BE49-F238E27FC236}">
                <a16:creationId xmlns:a16="http://schemas.microsoft.com/office/drawing/2014/main" xmlns="" id="{79F8415A-57A2-4D5C-97B0-E78499CC7C6F}"/>
              </a:ext>
            </a:extLst>
          </p:cNvPr>
          <p:cNvSpPr>
            <a:spLocks noGrp="1"/>
          </p:cNvSpPr>
          <p:nvPr>
            <p:ph sz="half" idx="2"/>
          </p:nvPr>
        </p:nvSpPr>
        <p:spPr>
          <a:xfrm>
            <a:off x="633186" y="2505075"/>
            <a:ext cx="5332147" cy="3684588"/>
          </a:xfrm>
        </p:spPr>
        <p:txBody>
          <a:bodyPr>
            <a:normAutofit/>
          </a:bodyPr>
          <a:lstStyle>
            <a:lvl1pPr>
              <a:defRPr sz="2000"/>
            </a:lvl1pPr>
            <a:lvl2pPr>
              <a:defRPr sz="1800"/>
            </a:lvl2pPr>
            <a:lvl3pPr>
              <a:defRPr sz="1600"/>
            </a:lvl3pPr>
            <a:lvl4pPr>
              <a:defRPr sz="1400"/>
            </a:lvl4pPr>
            <a:lvl5pPr>
              <a:defRPr sz="14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2" name="Content Placeholder 5">
            <a:extLst>
              <a:ext uri="{FF2B5EF4-FFF2-40B4-BE49-F238E27FC236}">
                <a16:creationId xmlns:a16="http://schemas.microsoft.com/office/drawing/2014/main" xmlns="" id="{37A31490-A10D-455A-B515-E26064D0E10A}"/>
              </a:ext>
            </a:extLst>
          </p:cNvPr>
          <p:cNvSpPr>
            <a:spLocks noGrp="1"/>
          </p:cNvSpPr>
          <p:nvPr>
            <p:ph sz="quarter" idx="4"/>
          </p:nvPr>
        </p:nvSpPr>
        <p:spPr>
          <a:xfrm>
            <a:off x="6172200" y="2505075"/>
            <a:ext cx="5276850" cy="3684588"/>
          </a:xfrm>
        </p:spPr>
        <p:txBody>
          <a:bodyPr>
            <a:normAutofit/>
          </a:bodyPr>
          <a:lstStyle>
            <a:lvl1pPr>
              <a:defRPr sz="2000"/>
            </a:lvl1pPr>
            <a:lvl2pPr>
              <a:defRPr sz="1800"/>
            </a:lvl2pPr>
            <a:lvl3pPr>
              <a:defRPr sz="1600"/>
            </a:lvl3pPr>
            <a:lvl4pPr>
              <a:defRPr sz="1400"/>
            </a:lvl4pPr>
            <a:lvl5pPr>
              <a:defRPr sz="14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19490708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ext Placeholder 3">
            <a:extLst>
              <a:ext uri="{FF2B5EF4-FFF2-40B4-BE49-F238E27FC236}">
                <a16:creationId xmlns:a16="http://schemas.microsoft.com/office/drawing/2014/main" xmlns="" id="{9F5DF135-B773-4FF0-A198-6877681591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Click to edit Master text styles</a:t>
            </a:r>
          </a:p>
        </p:txBody>
      </p:sp>
      <p:sp>
        <p:nvSpPr>
          <p:cNvPr id="10" name="Content Placeholder 2">
            <a:extLst>
              <a:ext uri="{FF2B5EF4-FFF2-40B4-BE49-F238E27FC236}">
                <a16:creationId xmlns:a16="http://schemas.microsoft.com/office/drawing/2014/main" xmlns="" id="{4D4BA48E-457A-42FA-BC00-3AE386B38A0C}"/>
              </a:ext>
            </a:extLst>
          </p:cNvPr>
          <p:cNvSpPr>
            <a:spLocks noGrp="1"/>
          </p:cNvSpPr>
          <p:nvPr>
            <p:ph idx="1"/>
          </p:nvPr>
        </p:nvSpPr>
        <p:spPr>
          <a:xfrm>
            <a:off x="5183188" y="987425"/>
            <a:ext cx="626586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1" name="Title 1">
            <a:extLst>
              <a:ext uri="{FF2B5EF4-FFF2-40B4-BE49-F238E27FC236}">
                <a16:creationId xmlns:a16="http://schemas.microsoft.com/office/drawing/2014/main" xmlns="" id="{43DF8AE6-3466-400C-B6F1-335DF4DED075}"/>
              </a:ext>
            </a:extLst>
          </p:cNvPr>
          <p:cNvSpPr>
            <a:spLocks noGrp="1"/>
          </p:cNvSpPr>
          <p:nvPr>
            <p:ph type="title"/>
          </p:nvPr>
        </p:nvSpPr>
        <p:spPr>
          <a:xfrm>
            <a:off x="839788" y="457200"/>
            <a:ext cx="3932237" cy="1600200"/>
          </a:xfrm>
        </p:spPr>
        <p:txBody>
          <a:bodyPr anchor="b"/>
          <a:lstStyle>
            <a:lvl1pPr>
              <a:defRPr sz="3200"/>
            </a:lvl1pPr>
          </a:lstStyle>
          <a:p>
            <a:r>
              <a:rPr lang="en-US" noProof="0" smtClean="0"/>
              <a:t>Click to edit Master title style</a:t>
            </a:r>
            <a:endParaRPr lang="en-US" noProof="0"/>
          </a:p>
        </p:txBody>
      </p:sp>
    </p:spTree>
    <p:extLst>
      <p:ext uri="{BB962C8B-B14F-4D97-AF65-F5344CB8AC3E}">
        <p14:creationId xmlns:p14="http://schemas.microsoft.com/office/powerpoint/2010/main" val="3976986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02">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B305EBB3-0F16-4B63-82ED-191AB224B8E2}"/>
              </a:ext>
            </a:extLst>
          </p:cNvPr>
          <p:cNvSpPr/>
          <p:nvPr userDrawn="1"/>
        </p:nvSpPr>
        <p:spPr>
          <a:xfrm>
            <a:off x="5512953"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Picture Placeholder 11">
            <a:extLst>
              <a:ext uri="{FF2B5EF4-FFF2-40B4-BE49-F238E27FC236}">
                <a16:creationId xmlns:a16="http://schemas.microsoft.com/office/drawing/2014/main" xmlns="" id="{1A440F4A-C2AF-406D-B420-CCF52F447AC1}"/>
              </a:ext>
            </a:extLst>
          </p:cNvPr>
          <p:cNvSpPr>
            <a:spLocks noGrp="1"/>
          </p:cNvSpPr>
          <p:nvPr>
            <p:ph type="pic" sz="quarter" idx="10" hasCustomPrompt="1"/>
          </p:nvPr>
        </p:nvSpPr>
        <p:spPr>
          <a:xfrm>
            <a:off x="-1" y="0"/>
            <a:ext cx="5504688"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xmlns=""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xmlns=""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spTree>
    <p:extLst>
      <p:ext uri="{BB962C8B-B14F-4D97-AF65-F5344CB8AC3E}">
        <p14:creationId xmlns:p14="http://schemas.microsoft.com/office/powerpoint/2010/main" val="1270854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xmlns=""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xmlns=""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xmlns=""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itle 1">
            <a:extLst>
              <a:ext uri="{FF2B5EF4-FFF2-40B4-BE49-F238E27FC236}">
                <a16:creationId xmlns:a16="http://schemas.microsoft.com/office/drawing/2014/main" xmlns="" id="{A3EA16B2-FFAE-4A6E-977D-191BC1DB5B28}"/>
              </a:ext>
            </a:extLst>
          </p:cNvPr>
          <p:cNvSpPr>
            <a:spLocks noGrp="1"/>
          </p:cNvSpPr>
          <p:nvPr>
            <p:ph type="title"/>
          </p:nvPr>
        </p:nvSpPr>
        <p:spPr>
          <a:xfrm>
            <a:off x="839788" y="457200"/>
            <a:ext cx="3932237" cy="1600200"/>
          </a:xfrm>
        </p:spPr>
        <p:txBody>
          <a:bodyPr anchor="b"/>
          <a:lstStyle>
            <a:lvl1pPr>
              <a:defRPr sz="3200"/>
            </a:lvl1pPr>
          </a:lstStyle>
          <a:p>
            <a:r>
              <a:rPr lang="en-US" noProof="0" smtClean="0"/>
              <a:t>Click to edit Master title style</a:t>
            </a:r>
            <a:endParaRPr lang="en-US" noProof="0"/>
          </a:p>
        </p:txBody>
      </p:sp>
      <p:sp>
        <p:nvSpPr>
          <p:cNvPr id="10" name="Text Placeholder 3">
            <a:extLst>
              <a:ext uri="{FF2B5EF4-FFF2-40B4-BE49-F238E27FC236}">
                <a16:creationId xmlns:a16="http://schemas.microsoft.com/office/drawing/2014/main" xmlns="" id="{436B2E80-B2B9-4309-8C9B-11D0B83C4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Click to edit Master text styles</a:t>
            </a:r>
          </a:p>
        </p:txBody>
      </p:sp>
      <p:sp>
        <p:nvSpPr>
          <p:cNvPr id="11" name="Picture Placeholder 2">
            <a:extLst>
              <a:ext uri="{FF2B5EF4-FFF2-40B4-BE49-F238E27FC236}">
                <a16:creationId xmlns:a16="http://schemas.microsoft.com/office/drawing/2014/main" xmlns="" id="{03DB89DF-F372-4E54-9DFD-D53E42A2B8E8}"/>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US" noProof="0" dirty="0"/>
          </a:p>
        </p:txBody>
      </p:sp>
    </p:spTree>
    <p:extLst>
      <p:ext uri="{BB962C8B-B14F-4D97-AF65-F5344CB8AC3E}">
        <p14:creationId xmlns:p14="http://schemas.microsoft.com/office/powerpoint/2010/main" val="4294346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03">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xmlns="" id="{47CEAAF6-CCA9-40F8-8A3D-FAAD92220D11}"/>
              </a:ext>
            </a:extLst>
          </p:cNvPr>
          <p:cNvSpPr>
            <a:spLocks noGrp="1"/>
          </p:cNvSpPr>
          <p:nvPr>
            <p:ph type="pic" sz="quarter" idx="10" hasCustomPrompt="1"/>
          </p:nvPr>
        </p:nvSpPr>
        <p:spPr>
          <a:xfrm>
            <a:off x="-2" y="0"/>
            <a:ext cx="12192001"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xmlns="" id="{C1744DE2-A455-46F2-BE15-959050C87CE4}"/>
              </a:ext>
            </a:extLst>
          </p:cNvPr>
          <p:cNvSpPr>
            <a:spLocks noGrp="1"/>
          </p:cNvSpPr>
          <p:nvPr>
            <p:ph type="ctrTitle" hasCustomPrompt="1"/>
          </p:nvPr>
        </p:nvSpPr>
        <p:spPr>
          <a:xfrm>
            <a:off x="316020" y="2404234"/>
            <a:ext cx="5330038" cy="1746504"/>
          </a:xfrm>
        </p:spPr>
        <p:txBody>
          <a:bodyPr vert="horz" lIns="0" tIns="45720" rIns="0" bIns="45720" rtlCol="0" anchor="b" anchorCtr="1">
            <a:noAutofit/>
          </a:bodyPr>
          <a:lstStyle>
            <a:lvl1pPr>
              <a:defRPr lang="en-GB" dirty="0">
                <a:solidFill>
                  <a:schemeClr val="bg1"/>
                </a:solidFill>
              </a:defRPr>
            </a:lvl1pPr>
          </a:lstStyle>
          <a:p>
            <a:pPr marL="0" lvl="0"/>
            <a:r>
              <a:rPr lang="en-US" noProof="0"/>
              <a:t>TITLE</a:t>
            </a:r>
          </a:p>
        </p:txBody>
      </p:sp>
      <p:sp>
        <p:nvSpPr>
          <p:cNvPr id="3" name="Subtitle 2">
            <a:extLst>
              <a:ext uri="{FF2B5EF4-FFF2-40B4-BE49-F238E27FC236}">
                <a16:creationId xmlns:a16="http://schemas.microsoft.com/office/drawing/2014/main" xmlns="" id="{AC9DE4F3-CE8F-41A0-BFDE-76D0DF1DF432}"/>
              </a:ext>
            </a:extLst>
          </p:cNvPr>
          <p:cNvSpPr>
            <a:spLocks noGrp="1"/>
          </p:cNvSpPr>
          <p:nvPr>
            <p:ph type="subTitle" idx="1" hasCustomPrompt="1"/>
          </p:nvPr>
        </p:nvSpPr>
        <p:spPr>
          <a:xfrm>
            <a:off x="453180" y="4553291"/>
            <a:ext cx="5049510" cy="521208"/>
          </a:xfrm>
        </p:spPr>
        <p:txBody>
          <a:bodyPr vert="horz" lIns="0" tIns="0" rIns="0" bIns="0" rtlCol="0" anchor="t" anchorCtr="1">
            <a:noAutofit/>
          </a:bodyPr>
          <a:lstStyle>
            <a:lvl1pPr marL="0" indent="0">
              <a:lnSpc>
                <a:spcPct val="100000"/>
              </a:lnSpc>
              <a:spcBef>
                <a:spcPts val="0"/>
              </a:spcBef>
              <a:buNone/>
              <a:defRPr lang="en-GB" sz="2000" dirty="0">
                <a:solidFill>
                  <a:schemeClr val="bg1"/>
                </a:solidFill>
              </a:defRPr>
            </a:lvl1pPr>
          </a:lstStyle>
          <a:p>
            <a:pPr lvl="0"/>
            <a:r>
              <a:rPr lang="en-US" noProof="0"/>
              <a:t>Subtitle</a:t>
            </a:r>
          </a:p>
        </p:txBody>
      </p:sp>
    </p:spTree>
    <p:extLst>
      <p:ext uri="{BB962C8B-B14F-4D97-AF65-F5344CB8AC3E}">
        <p14:creationId xmlns:p14="http://schemas.microsoft.com/office/powerpoint/2010/main" val="3477175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xmlns="" id="{AAF32A0B-D38A-4E4A-BD5E-94B671296508}"/>
              </a:ext>
            </a:extLst>
          </p:cNvPr>
          <p:cNvSpPr>
            <a:spLocks noGrp="1"/>
          </p:cNvSpPr>
          <p:nvPr>
            <p:ph type="pic" sz="quarter" idx="10" hasCustomPrompt="1"/>
          </p:nvPr>
        </p:nvSpPr>
        <p:spPr>
          <a:xfrm>
            <a:off x="-2" y="0"/>
            <a:ext cx="12192001" cy="6858000"/>
          </a:xfrm>
        </p:spPr>
        <p:txBody>
          <a:bodyPr anchor="ctr" anchorCtr="1">
            <a:normAutofit/>
          </a:bodyPr>
          <a:lstStyle>
            <a:lvl1pPr marL="0" indent="0">
              <a:buNone/>
              <a:defRPr sz="2400">
                <a:solidFill>
                  <a:schemeClr val="tx1"/>
                </a:solidFill>
              </a:defRPr>
            </a:lvl1pPr>
          </a:lstStyle>
          <a:p>
            <a:r>
              <a:rPr lang="en-US" noProof="0" dirty="0"/>
              <a:t>Insert Image</a:t>
            </a:r>
          </a:p>
        </p:txBody>
      </p:sp>
      <p:sp>
        <p:nvSpPr>
          <p:cNvPr id="2" name="Title 1">
            <a:extLst>
              <a:ext uri="{FF2B5EF4-FFF2-40B4-BE49-F238E27FC236}">
                <a16:creationId xmlns:a16="http://schemas.microsoft.com/office/drawing/2014/main" xmlns="" id="{2DCD3B46-48AB-439D-A981-D3596F977592}"/>
              </a:ext>
            </a:extLst>
          </p:cNvPr>
          <p:cNvSpPr>
            <a:spLocks noGrp="1"/>
          </p:cNvSpPr>
          <p:nvPr>
            <p:ph type="title"/>
          </p:nvPr>
        </p:nvSpPr>
        <p:spPr>
          <a:xfrm>
            <a:off x="4590288" y="2313432"/>
            <a:ext cx="6592824" cy="2852737"/>
          </a:xfrm>
        </p:spPr>
        <p:txBody>
          <a:bodyPr vert="horz" lIns="91440" tIns="45720" rIns="91440" bIns="45720" rtlCol="0" anchor="b">
            <a:noAutofit/>
          </a:bodyPr>
          <a:lstStyle>
            <a:lvl1pPr>
              <a:defRPr lang="en-GB" sz="6000" dirty="0">
                <a:solidFill>
                  <a:schemeClr val="bg1"/>
                </a:solidFill>
              </a:defRPr>
            </a:lvl1pPr>
          </a:lstStyle>
          <a:p>
            <a:pPr lvl="0"/>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xmlns="" id="{2728D712-0D13-4ECD-9BEB-B8EE651FF63F}"/>
              </a:ext>
            </a:extLst>
          </p:cNvPr>
          <p:cNvSpPr>
            <a:spLocks noGrp="1"/>
          </p:cNvSpPr>
          <p:nvPr>
            <p:ph type="body" idx="1"/>
          </p:nvPr>
        </p:nvSpPr>
        <p:spPr>
          <a:xfrm>
            <a:off x="4590288" y="5193792"/>
            <a:ext cx="6592824" cy="978408"/>
          </a:xfrm>
        </p:spPr>
        <p:txBody>
          <a:bodyPr vert="horz" lIns="91440" tIns="45720" rIns="91440" bIns="45720" rtlCol="0">
            <a:noAutofit/>
          </a:bodyPr>
          <a:lstStyle>
            <a:lvl1pPr marL="0" indent="0">
              <a:buNone/>
              <a:defRPr lang="en-US" sz="1600">
                <a:solidFill>
                  <a:schemeClr val="bg1"/>
                </a:solidFill>
              </a:defRPr>
            </a:lvl1pPr>
          </a:lstStyle>
          <a:p>
            <a:pPr marL="228600" lvl="0" indent="-228600"/>
            <a:r>
              <a:rPr lang="en-US" noProof="0" smtClean="0"/>
              <a:t>Click to edit Master text styles</a:t>
            </a:r>
          </a:p>
        </p:txBody>
      </p:sp>
    </p:spTree>
    <p:extLst>
      <p:ext uri="{BB962C8B-B14F-4D97-AF65-F5344CB8AC3E}">
        <p14:creationId xmlns:p14="http://schemas.microsoft.com/office/powerpoint/2010/main" val="3411308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1 Content_2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A46D6285-06A8-4297-915D-0A280359C280}"/>
              </a:ext>
            </a:extLst>
          </p:cNvPr>
          <p:cNvSpPr>
            <a:spLocks noGrp="1"/>
          </p:cNvSpPr>
          <p:nvPr>
            <p:ph type="pic" sz="quarter" idx="10" hasCustomPrompt="1"/>
          </p:nvPr>
        </p:nvSpPr>
        <p:spPr>
          <a:xfrm>
            <a:off x="6836125" y="0"/>
            <a:ext cx="5355875"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4" name="Text Placeholder 12">
            <a:extLst>
              <a:ext uri="{FF2B5EF4-FFF2-40B4-BE49-F238E27FC236}">
                <a16:creationId xmlns:a16="http://schemas.microsoft.com/office/drawing/2014/main" xmlns="" id="{C7F0E85E-786D-44FC-A9C8-8853277D7C38}"/>
              </a:ext>
            </a:extLst>
          </p:cNvPr>
          <p:cNvSpPr>
            <a:spLocks noGrp="1"/>
          </p:cNvSpPr>
          <p:nvPr>
            <p:ph type="body" sz="quarter" idx="12"/>
          </p:nvPr>
        </p:nvSpPr>
        <p:spPr>
          <a:xfrm>
            <a:off x="4386558" y="2717803"/>
            <a:ext cx="2834640" cy="3368675"/>
          </a:xfrm>
        </p:spPr>
        <p:txBody>
          <a:bodyPr vert="horz" wrap="square" lIns="0" tIns="45720" rIns="0" bIns="45720" rtlCol="0" anchor="t">
            <a:noAutofit/>
          </a:bodyPr>
          <a:lstStyle>
            <a:lvl1pPr marL="0" indent="0">
              <a:buNone/>
              <a:defRPr lang="en-US" sz="1400" dirty="0" smtClean="0">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647700" y="2717803"/>
            <a:ext cx="2834640" cy="3368675"/>
          </a:xfrm>
        </p:spPr>
        <p:txBody>
          <a:bodyPr vert="horz" wrap="square" lIns="0" tIns="45720" rIns="0" bIns="45720" rtlCol="0" anchor="t">
            <a:noAutofit/>
          </a:bodyPr>
          <a:lstStyle>
            <a:lvl1pPr marL="0" indent="0">
              <a:buNone/>
              <a:defRPr lang="en-US" sz="1400" dirty="0" smtClean="0">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6891564" cy="830997"/>
          </a:xfrm>
        </p:spPr>
        <p:txBody>
          <a:bodyPr vert="horz" wrap="square" lIns="0" tIns="45720" rIns="91440" bIns="45720" rtlCol="0" anchor="t">
            <a:noAutofit/>
          </a:bodyPr>
          <a:lstStyle>
            <a:lvl1pPr>
              <a:defRPr lang="en-GB" sz="2400">
                <a:latin typeface="Corbel" panose="020B0503020204020204" pitchFamily="34" charset="0"/>
              </a:defRPr>
            </a:lvl1pPr>
          </a:lstStyle>
          <a:p>
            <a:pPr lvl="0">
              <a:lnSpc>
                <a:spcPct val="100000"/>
              </a:lnSpc>
            </a:pPr>
            <a:r>
              <a:rPr lang="en-US" noProof="0" smtClean="0"/>
              <a:t>Click to edit Master title style</a:t>
            </a:r>
            <a:endParaRPr lang="en-US" noProof="0"/>
          </a:p>
        </p:txBody>
      </p:sp>
      <p:sp>
        <p:nvSpPr>
          <p:cNvPr id="16" name="Content Placeholder 15">
            <a:extLst>
              <a:ext uri="{FF2B5EF4-FFF2-40B4-BE49-F238E27FC236}">
                <a16:creationId xmlns:a16="http://schemas.microsoft.com/office/drawing/2014/main" xmlns="" id="{C1ABB07C-6957-412E-9A87-72242AA3EE85}"/>
              </a:ext>
            </a:extLst>
          </p:cNvPr>
          <p:cNvSpPr>
            <a:spLocks noGrp="1"/>
          </p:cNvSpPr>
          <p:nvPr>
            <p:ph sz="quarter" idx="13" hasCustomPrompt="1"/>
          </p:nvPr>
        </p:nvSpPr>
        <p:spPr>
          <a:xfrm>
            <a:off x="1906451" y="1981200"/>
            <a:ext cx="548640" cy="548640"/>
          </a:xfrm>
        </p:spPr>
        <p:txBody>
          <a:bodyPr lIns="0" tIns="0" rIns="0" bIns="0" anchor="ctr">
            <a:noAutofit/>
          </a:bodyPr>
          <a:lstStyle>
            <a:lvl1pPr marL="0" indent="0" algn="ctr">
              <a:buNone/>
              <a:defRPr sz="1400"/>
            </a:lvl1pPr>
          </a:lstStyle>
          <a:p>
            <a:pPr lvl="0"/>
            <a:r>
              <a:rPr lang="en-US" noProof="0"/>
              <a:t>Icon</a:t>
            </a:r>
          </a:p>
        </p:txBody>
      </p:sp>
      <p:sp>
        <p:nvSpPr>
          <p:cNvPr id="17" name="Content Placeholder 15">
            <a:extLst>
              <a:ext uri="{FF2B5EF4-FFF2-40B4-BE49-F238E27FC236}">
                <a16:creationId xmlns:a16="http://schemas.microsoft.com/office/drawing/2014/main" xmlns="" id="{6DF8CB66-232E-4CE3-96FC-CE37C74994E1}"/>
              </a:ext>
            </a:extLst>
          </p:cNvPr>
          <p:cNvSpPr>
            <a:spLocks noGrp="1"/>
          </p:cNvSpPr>
          <p:nvPr>
            <p:ph sz="quarter" idx="14" hasCustomPrompt="1"/>
          </p:nvPr>
        </p:nvSpPr>
        <p:spPr>
          <a:xfrm>
            <a:off x="5645309" y="1981200"/>
            <a:ext cx="548640" cy="548640"/>
          </a:xfrm>
        </p:spPr>
        <p:txBody>
          <a:bodyPr lIns="0" tIns="0" rIns="0" bIns="0" anchor="ctr">
            <a:noAutofit/>
          </a:bodyPr>
          <a:lstStyle>
            <a:lvl1pPr marL="0" indent="0" algn="ctr">
              <a:buNone/>
              <a:defRPr sz="1400"/>
            </a:lvl1pPr>
          </a:lstStyle>
          <a:p>
            <a:pPr lvl="0"/>
            <a:r>
              <a:rPr lang="en-US" noProof="0"/>
              <a:t>Icon</a:t>
            </a:r>
          </a:p>
        </p:txBody>
      </p:sp>
      <p:sp>
        <p:nvSpPr>
          <p:cNvPr id="18" name="Slide Number Placeholder 7">
            <a:extLst>
              <a:ext uri="{FF2B5EF4-FFF2-40B4-BE49-F238E27FC236}">
                <a16:creationId xmlns:a16="http://schemas.microsoft.com/office/drawing/2014/main" xmlns="" id="{8728750D-82C7-4A8D-A7C7-554934667964}"/>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772049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 Content_3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4" name="Text Placeholder 12">
            <a:extLst>
              <a:ext uri="{FF2B5EF4-FFF2-40B4-BE49-F238E27FC236}">
                <a16:creationId xmlns:a16="http://schemas.microsoft.com/office/drawing/2014/main" xmlns="" id="{C7F0E85E-786D-44FC-A9C8-8853277D7C38}"/>
              </a:ext>
            </a:extLst>
          </p:cNvPr>
          <p:cNvSpPr>
            <a:spLocks noGrp="1"/>
          </p:cNvSpPr>
          <p:nvPr>
            <p:ph type="body" sz="quarter" idx="12"/>
          </p:nvPr>
        </p:nvSpPr>
        <p:spPr>
          <a:xfrm>
            <a:off x="3888842"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647700"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sp>
        <p:nvSpPr>
          <p:cNvPr id="16" name="Content Placeholder 15">
            <a:extLst>
              <a:ext uri="{FF2B5EF4-FFF2-40B4-BE49-F238E27FC236}">
                <a16:creationId xmlns:a16="http://schemas.microsoft.com/office/drawing/2014/main" xmlns="" id="{C1ABB07C-6957-412E-9A87-72242AA3EE85}"/>
              </a:ext>
            </a:extLst>
          </p:cNvPr>
          <p:cNvSpPr>
            <a:spLocks noGrp="1"/>
          </p:cNvSpPr>
          <p:nvPr>
            <p:ph sz="quarter" idx="13" hasCustomPrompt="1"/>
          </p:nvPr>
        </p:nvSpPr>
        <p:spPr>
          <a:xfrm>
            <a:off x="1562100"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7" name="Content Placeholder 15">
            <a:extLst>
              <a:ext uri="{FF2B5EF4-FFF2-40B4-BE49-F238E27FC236}">
                <a16:creationId xmlns:a16="http://schemas.microsoft.com/office/drawing/2014/main" xmlns="" id="{6DF8CB66-232E-4CE3-96FC-CE37C74994E1}"/>
              </a:ext>
            </a:extLst>
          </p:cNvPr>
          <p:cNvSpPr>
            <a:spLocks noGrp="1"/>
          </p:cNvSpPr>
          <p:nvPr>
            <p:ph sz="quarter" idx="14" hasCustomPrompt="1"/>
          </p:nvPr>
        </p:nvSpPr>
        <p:spPr>
          <a:xfrm>
            <a:off x="4803242"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8" name="Text Placeholder 12">
            <a:extLst>
              <a:ext uri="{FF2B5EF4-FFF2-40B4-BE49-F238E27FC236}">
                <a16:creationId xmlns:a16="http://schemas.microsoft.com/office/drawing/2014/main" xmlns="" id="{DEF523FD-B1FC-40A7-93AA-389CB38E17C0}"/>
              </a:ext>
            </a:extLst>
          </p:cNvPr>
          <p:cNvSpPr>
            <a:spLocks noGrp="1"/>
          </p:cNvSpPr>
          <p:nvPr>
            <p:ph type="body" sz="quarter" idx="15"/>
          </p:nvPr>
        </p:nvSpPr>
        <p:spPr>
          <a:xfrm>
            <a:off x="7129985"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smtClean="0"/>
              <a:t>Click to edit Master text styles</a:t>
            </a:r>
          </a:p>
        </p:txBody>
      </p:sp>
      <p:sp>
        <p:nvSpPr>
          <p:cNvPr id="10" name="Content Placeholder 15">
            <a:extLst>
              <a:ext uri="{FF2B5EF4-FFF2-40B4-BE49-F238E27FC236}">
                <a16:creationId xmlns:a16="http://schemas.microsoft.com/office/drawing/2014/main" xmlns="" id="{B60C8CC8-C869-4395-B389-D76DF4A56AA1}"/>
              </a:ext>
            </a:extLst>
          </p:cNvPr>
          <p:cNvSpPr>
            <a:spLocks noGrp="1"/>
          </p:cNvSpPr>
          <p:nvPr>
            <p:ph sz="quarter" idx="16" hasCustomPrompt="1"/>
          </p:nvPr>
        </p:nvSpPr>
        <p:spPr>
          <a:xfrm>
            <a:off x="8044385"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1" name="Slide Number Placeholder 7">
            <a:extLst>
              <a:ext uri="{FF2B5EF4-FFF2-40B4-BE49-F238E27FC236}">
                <a16:creationId xmlns:a16="http://schemas.microsoft.com/office/drawing/2014/main" xmlns="" id="{E10AF5F6-7B7D-4CE6-A1D0-2F46804D3CE7}"/>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1054804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 Content_2 column Vertical">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1809750" y="1847927"/>
            <a:ext cx="7315200" cy="146161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sp>
        <p:nvSpPr>
          <p:cNvPr id="16" name="Content Placeholder 15">
            <a:extLst>
              <a:ext uri="{FF2B5EF4-FFF2-40B4-BE49-F238E27FC236}">
                <a16:creationId xmlns:a16="http://schemas.microsoft.com/office/drawing/2014/main" xmlns="" id="{C1ABB07C-6957-412E-9A87-72242AA3EE85}"/>
              </a:ext>
            </a:extLst>
          </p:cNvPr>
          <p:cNvSpPr>
            <a:spLocks noGrp="1"/>
          </p:cNvSpPr>
          <p:nvPr>
            <p:ph sz="quarter" idx="13" hasCustomPrompt="1"/>
          </p:nvPr>
        </p:nvSpPr>
        <p:spPr>
          <a:xfrm>
            <a:off x="647700" y="2304413"/>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1" name="Text Placeholder 12">
            <a:extLst>
              <a:ext uri="{FF2B5EF4-FFF2-40B4-BE49-F238E27FC236}">
                <a16:creationId xmlns:a16="http://schemas.microsoft.com/office/drawing/2014/main" xmlns="" id="{C3BB8EAB-4266-4938-A8CB-6D18C938017F}"/>
              </a:ext>
            </a:extLst>
          </p:cNvPr>
          <p:cNvSpPr>
            <a:spLocks noGrp="1"/>
          </p:cNvSpPr>
          <p:nvPr>
            <p:ph type="body" sz="quarter" idx="14"/>
          </p:nvPr>
        </p:nvSpPr>
        <p:spPr>
          <a:xfrm>
            <a:off x="1809750" y="4048520"/>
            <a:ext cx="7315200" cy="146161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smtClean="0"/>
              <a:t>Click to edit Master text styles</a:t>
            </a:r>
          </a:p>
        </p:txBody>
      </p:sp>
      <p:sp>
        <p:nvSpPr>
          <p:cNvPr id="12" name="Content Placeholder 15">
            <a:extLst>
              <a:ext uri="{FF2B5EF4-FFF2-40B4-BE49-F238E27FC236}">
                <a16:creationId xmlns:a16="http://schemas.microsoft.com/office/drawing/2014/main" xmlns="" id="{716D363C-A0A5-4FB1-8CC2-850C0CD9F4E7}"/>
              </a:ext>
            </a:extLst>
          </p:cNvPr>
          <p:cNvSpPr>
            <a:spLocks noGrp="1"/>
          </p:cNvSpPr>
          <p:nvPr>
            <p:ph sz="quarter" idx="15" hasCustomPrompt="1"/>
          </p:nvPr>
        </p:nvSpPr>
        <p:spPr>
          <a:xfrm>
            <a:off x="647700" y="4505006"/>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5" name="Slide Number Placeholder 7">
            <a:extLst>
              <a:ext uri="{FF2B5EF4-FFF2-40B4-BE49-F238E27FC236}">
                <a16:creationId xmlns:a16="http://schemas.microsoft.com/office/drawing/2014/main" xmlns="" id="{AAF4A39B-C3C3-4691-BB94-371047ADD50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447190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 Content_1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1562100" y="1733627"/>
            <a:ext cx="2438400" cy="424807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sp>
        <p:nvSpPr>
          <p:cNvPr id="16" name="Content Placeholder 15">
            <a:extLst>
              <a:ext uri="{FF2B5EF4-FFF2-40B4-BE49-F238E27FC236}">
                <a16:creationId xmlns:a16="http://schemas.microsoft.com/office/drawing/2014/main" xmlns="" id="{C1ABB07C-6957-412E-9A87-72242AA3EE85}"/>
              </a:ext>
            </a:extLst>
          </p:cNvPr>
          <p:cNvSpPr>
            <a:spLocks noGrp="1"/>
          </p:cNvSpPr>
          <p:nvPr>
            <p:ph sz="quarter" idx="13" hasCustomPrompt="1"/>
          </p:nvPr>
        </p:nvSpPr>
        <p:spPr>
          <a:xfrm>
            <a:off x="647700" y="1733627"/>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8" name="Slide Number Placeholder 7">
            <a:extLst>
              <a:ext uri="{FF2B5EF4-FFF2-40B4-BE49-F238E27FC236}">
                <a16:creationId xmlns:a16="http://schemas.microsoft.com/office/drawing/2014/main" xmlns="" id="{100F546D-5491-4A19-9725-5C920C5738B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215973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 Content">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xmlns="" id="{B48BA177-B717-42B2-884C-04576C20342D}"/>
              </a:ext>
            </a:extLst>
          </p:cNvPr>
          <p:cNvSpPr>
            <a:spLocks noGrp="1"/>
          </p:cNvSpPr>
          <p:nvPr>
            <p:ph type="body" sz="quarter" idx="11"/>
          </p:nvPr>
        </p:nvSpPr>
        <p:spPr>
          <a:xfrm>
            <a:off x="1562100" y="1733627"/>
            <a:ext cx="8534400" cy="4248073"/>
          </a:xfrm>
        </p:spPr>
        <p:txBody>
          <a:bodyPr vert="horz" wrap="square" lIns="0" tIns="45720" rIns="0" bIns="45720" rtlCol="0" anchor="t">
            <a:noAutofit/>
          </a:bodyPr>
          <a:lstStyle>
            <a:lvl1pPr>
              <a:defRPr lang="en-US" sz="1400" dirty="0" smtClean="0">
                <a:solidFill>
                  <a:schemeClr val="tx1"/>
                </a:solidFill>
                <a:latin typeface="+mn-lt"/>
                <a:ea typeface="+mj-ea"/>
                <a:cs typeface="+mj-cs"/>
              </a:defRPr>
            </a:lvl1pPr>
          </a:lstStyle>
          <a:p>
            <a:pPr marL="0" lvl="0">
              <a:lnSpc>
                <a:spcPct val="100000"/>
              </a:lnSpc>
              <a:spcBef>
                <a:spcPct val="0"/>
              </a:spcBef>
              <a:buNone/>
            </a:pPr>
            <a:r>
              <a:rPr lang="en-US" noProof="0" smtClean="0"/>
              <a:t>Click to edit Master text styles</a:t>
            </a:r>
          </a:p>
        </p:txBody>
      </p:sp>
      <p:sp>
        <p:nvSpPr>
          <p:cNvPr id="2" name="Title 1">
            <a:extLst>
              <a:ext uri="{FF2B5EF4-FFF2-40B4-BE49-F238E27FC236}">
                <a16:creationId xmlns:a16="http://schemas.microsoft.com/office/drawing/2014/main" xmlns=""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smtClean="0"/>
              <a:t>Click to edit Master title style</a:t>
            </a:r>
            <a:endParaRPr lang="en-US" noProof="0"/>
          </a:p>
        </p:txBody>
      </p:sp>
      <p:sp>
        <p:nvSpPr>
          <p:cNvPr id="16" name="Content Placeholder 15">
            <a:extLst>
              <a:ext uri="{FF2B5EF4-FFF2-40B4-BE49-F238E27FC236}">
                <a16:creationId xmlns:a16="http://schemas.microsoft.com/office/drawing/2014/main" xmlns="" id="{C1ABB07C-6957-412E-9A87-72242AA3EE85}"/>
              </a:ext>
            </a:extLst>
          </p:cNvPr>
          <p:cNvSpPr>
            <a:spLocks noGrp="1"/>
          </p:cNvSpPr>
          <p:nvPr>
            <p:ph sz="quarter" idx="13" hasCustomPrompt="1"/>
          </p:nvPr>
        </p:nvSpPr>
        <p:spPr>
          <a:xfrm>
            <a:off x="647700" y="1733627"/>
            <a:ext cx="548640" cy="548640"/>
          </a:xfrm>
        </p:spPr>
        <p:txBody>
          <a:bodyPr lIns="0" tIns="0" rIns="0" bIns="0" anchor="ctr">
            <a:noAutofit/>
          </a:bodyPr>
          <a:lstStyle>
            <a:lvl1pPr marL="0" indent="0" algn="ctr">
              <a:buNone/>
              <a:defRPr sz="1400">
                <a:solidFill>
                  <a:schemeClr val="tx1"/>
                </a:solidFill>
              </a:defRPr>
            </a:lvl1pPr>
          </a:lstStyle>
          <a:p>
            <a:pPr lvl="0"/>
            <a:r>
              <a:rPr lang="en-US" noProof="0"/>
              <a:t>Icon</a:t>
            </a:r>
          </a:p>
        </p:txBody>
      </p:sp>
      <p:grpSp>
        <p:nvGrpSpPr>
          <p:cNvPr id="11" name="Group 10">
            <a:extLst>
              <a:ext uri="{FF2B5EF4-FFF2-40B4-BE49-F238E27FC236}">
                <a16:creationId xmlns:a16="http://schemas.microsoft.com/office/drawing/2014/main" xmlns="" id="{00AC1958-0DCB-4970-ADE3-E64DAAFC501D}"/>
              </a:ext>
            </a:extLst>
          </p:cNvPr>
          <p:cNvGrpSpPr/>
          <p:nvPr userDrawn="1"/>
        </p:nvGrpSpPr>
        <p:grpSpPr>
          <a:xfrm>
            <a:off x="0" y="6086479"/>
            <a:ext cx="12192000" cy="600974"/>
            <a:chOff x="0" y="6086479"/>
            <a:chExt cx="12192000" cy="600974"/>
          </a:xfrm>
        </p:grpSpPr>
        <p:sp>
          <p:nvSpPr>
            <p:cNvPr id="12" name="Rectangle 11">
              <a:extLst>
                <a:ext uri="{FF2B5EF4-FFF2-40B4-BE49-F238E27FC236}">
                  <a16:creationId xmlns:a16="http://schemas.microsoft.com/office/drawing/2014/main" xmlns="" id="{9E71A8D8-5A28-4968-9E80-110E9CB88F92}"/>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Oval 13">
              <a:extLst>
                <a:ext uri="{FF2B5EF4-FFF2-40B4-BE49-F238E27FC236}">
                  <a16:creationId xmlns:a16="http://schemas.microsoft.com/office/drawing/2014/main" xmlns="" id="{7239C02C-1FAD-4E73-AB32-5A30A946A447}"/>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5" name="Slide Number Placeholder 5">
            <a:extLst>
              <a:ext uri="{FF2B5EF4-FFF2-40B4-BE49-F238E27FC236}">
                <a16:creationId xmlns:a16="http://schemas.microsoft.com/office/drawing/2014/main" xmlns="" id="{FF40D550-A563-4E50-AEE9-6D9D19499F9F}"/>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Tree>
    <p:extLst>
      <p:ext uri="{BB962C8B-B14F-4D97-AF65-F5344CB8AC3E}">
        <p14:creationId xmlns:p14="http://schemas.microsoft.com/office/powerpoint/2010/main" val="1830657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xmlns="" id="{90F2147C-DDBF-4431-95AC-650CCE32FC7A}"/>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tx1"/>
                </a:solidFill>
              </a:defRPr>
            </a:lvl1pPr>
          </a:lstStyle>
          <a:p>
            <a:pPr algn="ctr"/>
            <a:fld id="{817179DE-9BF3-494C-804F-0C7C90AC8700}" type="slidenum">
              <a:rPr lang="en-US" noProof="0" smtClean="0"/>
              <a:pPr algn="ctr"/>
              <a:t>‹#›</a:t>
            </a:fld>
            <a:endParaRPr lang="en-US" noProof="0" dirty="0"/>
          </a:p>
        </p:txBody>
      </p:sp>
      <p:sp>
        <p:nvSpPr>
          <p:cNvPr id="2" name="Title Placeholder 1">
            <a:extLst>
              <a:ext uri="{FF2B5EF4-FFF2-40B4-BE49-F238E27FC236}">
                <a16:creationId xmlns:a16="http://schemas.microsoft.com/office/drawing/2014/main" xmlns="" id="{224C3681-351A-40D9-8C08-632E98237C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xmlns="" id="{607CEF16-92A3-4A77-B95D-A9DB52319F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409677071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70" r:id="rId10"/>
    <p:sldLayoutId id="2147483669" r:id="rId11"/>
    <p:sldLayoutId id="2147483655"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microsoft.com/en-us/software-download/windows10"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Three people sitting at picnic table">
            <a:extLst>
              <a:ext uri="{FF2B5EF4-FFF2-40B4-BE49-F238E27FC236}">
                <a16:creationId xmlns:a16="http://schemas.microsoft.com/office/drawing/2014/main" xmlns="" id="{0B90EB26-97FD-4B8B-86E0-B00589E0946D}"/>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1" y="0"/>
            <a:ext cx="6676568" cy="6858000"/>
          </a:xfrm>
        </p:spPr>
      </p:pic>
      <p:sp>
        <p:nvSpPr>
          <p:cNvPr id="2" name="Title 1" descr="title">
            <a:extLst>
              <a:ext uri="{FF2B5EF4-FFF2-40B4-BE49-F238E27FC236}">
                <a16:creationId xmlns:a16="http://schemas.microsoft.com/office/drawing/2014/main" xmlns="" id="{28BAA8DA-C40B-4AB9-9407-30FB70335152}"/>
              </a:ext>
            </a:extLst>
          </p:cNvPr>
          <p:cNvSpPr>
            <a:spLocks noGrp="1"/>
          </p:cNvSpPr>
          <p:nvPr>
            <p:ph type="ctrTitle"/>
          </p:nvPr>
        </p:nvSpPr>
        <p:spPr/>
        <p:txBody>
          <a:bodyPr/>
          <a:lstStyle/>
          <a:p>
            <a:r>
              <a:rPr lang="en-US" dirty="0" smtClean="0"/>
              <a:t>Computer Lab</a:t>
            </a:r>
            <a:endParaRPr lang="en-US" dirty="0"/>
          </a:p>
        </p:txBody>
      </p:sp>
      <p:sp>
        <p:nvSpPr>
          <p:cNvPr id="12" name="Subtitle 11" descr="subtitle">
            <a:extLst>
              <a:ext uri="{FF2B5EF4-FFF2-40B4-BE49-F238E27FC236}">
                <a16:creationId xmlns:a16="http://schemas.microsoft.com/office/drawing/2014/main" xmlns="" id="{B28A8D9C-5123-4D2B-9272-016EF90E0E50}"/>
              </a:ext>
            </a:extLst>
          </p:cNvPr>
          <p:cNvSpPr>
            <a:spLocks noGrp="1"/>
          </p:cNvSpPr>
          <p:nvPr>
            <p:ph type="subTitle" idx="1"/>
          </p:nvPr>
        </p:nvSpPr>
        <p:spPr/>
        <p:txBody>
          <a:bodyPr/>
          <a:lstStyle/>
          <a:p>
            <a:r>
              <a:rPr lang="en-US" dirty="0" smtClean="0"/>
              <a:t>How to install windows</a:t>
            </a:r>
            <a:endParaRPr lang="en-US" dirty="0"/>
          </a:p>
        </p:txBody>
      </p:sp>
      <p:grpSp>
        <p:nvGrpSpPr>
          <p:cNvPr id="4" name="Group 3">
            <a:extLst>
              <a:ext uri="{FF2B5EF4-FFF2-40B4-BE49-F238E27FC236}">
                <a16:creationId xmlns:a16="http://schemas.microsoft.com/office/drawing/2014/main" xmlns="" id="{EB664AAE-5AE9-41D7-8346-002B9F445323}"/>
              </a:ext>
              <a:ext uri="{C183D7F6-B498-43B3-948B-1728B52AA6E4}">
                <adec:decorative xmlns:adec="http://schemas.microsoft.com/office/drawing/2017/decorative" xmlns="" val="1"/>
              </a:ext>
            </a:extLst>
          </p:cNvPr>
          <p:cNvGrpSpPr/>
          <p:nvPr/>
        </p:nvGrpSpPr>
        <p:grpSpPr>
          <a:xfrm>
            <a:off x="-3740" y="0"/>
            <a:ext cx="6208649" cy="6858000"/>
            <a:chOff x="-3740" y="0"/>
            <a:chExt cx="6208649" cy="6858000"/>
          </a:xfrm>
        </p:grpSpPr>
        <p:sp>
          <p:nvSpPr>
            <p:cNvPr id="11" name="Freeform: Shape 10">
              <a:extLst>
                <a:ext uri="{FF2B5EF4-FFF2-40B4-BE49-F238E27FC236}">
                  <a16:creationId xmlns:a16="http://schemas.microsoft.com/office/drawing/2014/main" xmlns="" id="{927C3783-B800-4093-BB0D-D5AEF08C3B59}"/>
                </a:ext>
              </a:extLst>
            </p:cNvPr>
            <p:cNvSpPr/>
            <p:nvPr/>
          </p:nvSpPr>
          <p:spPr>
            <a:xfrm>
              <a:off x="-3740" y="0"/>
              <a:ext cx="6208649" cy="6858000"/>
            </a:xfrm>
            <a:custGeom>
              <a:avLst/>
              <a:gdLst>
                <a:gd name="connsiteX0" fmla="*/ 0 w 6208649"/>
                <a:gd name="connsiteY0" fmla="*/ 0 h 6858000"/>
                <a:gd name="connsiteX1" fmla="*/ 6208649 w 6208649"/>
                <a:gd name="connsiteY1" fmla="*/ 0 h 6858000"/>
                <a:gd name="connsiteX2" fmla="*/ 2737815 w 6208649"/>
                <a:gd name="connsiteY2" fmla="*/ 6858000 h 6858000"/>
                <a:gd name="connsiteX3" fmla="*/ 0 w 620864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08649" h="6858000">
                  <a:moveTo>
                    <a:pt x="0" y="0"/>
                  </a:moveTo>
                  <a:lnTo>
                    <a:pt x="6208649" y="0"/>
                  </a:lnTo>
                  <a:lnTo>
                    <a:pt x="2737815" y="6858000"/>
                  </a:lnTo>
                  <a:lnTo>
                    <a:pt x="0" y="6858000"/>
                  </a:lnTo>
                  <a:close/>
                </a:path>
              </a:pathLst>
            </a:custGeom>
            <a:solidFill>
              <a:schemeClr val="bg1">
                <a:lumMod val="9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Rectangle 8">
              <a:extLst>
                <a:ext uri="{FF2B5EF4-FFF2-40B4-BE49-F238E27FC236}">
                  <a16:creationId xmlns:a16="http://schemas.microsoft.com/office/drawing/2014/main" xmlns="" id="{B576E978-A841-4A4F-B153-CC369D9391D3}"/>
                </a:ext>
              </a:extLst>
            </p:cNvPr>
            <p:cNvSpPr/>
            <p:nvPr/>
          </p:nvSpPr>
          <p:spPr>
            <a:xfrm>
              <a:off x="1451429" y="0"/>
              <a:ext cx="3222172" cy="6858000"/>
            </a:xfrm>
            <a:prstGeom prst="rect">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725568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9808" y="356616"/>
            <a:ext cx="10314432" cy="2031325"/>
          </a:xfrm>
          <a:prstGeom prst="rect">
            <a:avLst/>
          </a:prstGeom>
          <a:noFill/>
        </p:spPr>
        <p:txBody>
          <a:bodyPr wrap="square" rtlCol="0">
            <a:spAutoFit/>
          </a:bodyPr>
          <a:lstStyle/>
          <a:p>
            <a:r>
              <a:rPr lang="en-US" dirty="0"/>
              <a:t>On the next screen, select the hard drive you want to install Windows on and erase it. If you have multiple partitions on that drive, you may want to erase those as well.</a:t>
            </a:r>
          </a:p>
          <a:p>
            <a:r>
              <a:rPr lang="en-US" b="1" dirty="0"/>
              <a:t>Warning</a:t>
            </a:r>
            <a:r>
              <a:rPr lang="en-US" dirty="0"/>
              <a:t>: When you delete a partition, you’re also deleting all the files on that partition. Be sure you have </a:t>
            </a:r>
            <a:r>
              <a:rPr lang="en-US" dirty="0" smtClean="0"/>
              <a:t>backups of </a:t>
            </a:r>
            <a:r>
              <a:rPr lang="en-US" dirty="0"/>
              <a:t>any important files before doing this!</a:t>
            </a:r>
          </a:p>
          <a:p>
            <a:r>
              <a:rPr lang="en-US" dirty="0"/>
              <a:t>When you’re done erasing partitions, you should have a big block of “Unallocated Space”. Select that, click “New”, and once it’s formatted your drive, click Next.</a:t>
            </a:r>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4214" y="2170567"/>
            <a:ext cx="5585619" cy="4184513"/>
          </a:xfrm>
          <a:prstGeom prst="rect">
            <a:avLst/>
          </a:prstGeom>
        </p:spPr>
      </p:pic>
    </p:spTree>
    <p:extLst>
      <p:ext uri="{BB962C8B-B14F-4D97-AF65-F5344CB8AC3E}">
        <p14:creationId xmlns:p14="http://schemas.microsoft.com/office/powerpoint/2010/main" val="581585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8640" y="566928"/>
            <a:ext cx="9153144" cy="1477328"/>
          </a:xfrm>
          <a:prstGeom prst="rect">
            <a:avLst/>
          </a:prstGeom>
          <a:noFill/>
        </p:spPr>
        <p:txBody>
          <a:bodyPr wrap="square" rtlCol="0">
            <a:spAutoFit/>
          </a:bodyPr>
          <a:lstStyle/>
          <a:p>
            <a:r>
              <a:rPr lang="en-US" dirty="0"/>
              <a:t>Windows 10 will install itself, and may restart a few times during this process. When it’s done, you’ll see the normal setup interface you see when setting up Windows 10 on any new PC, where you can add user accounts and adjust various settings</a:t>
            </a:r>
            <a:r>
              <a:rPr lang="en-US" dirty="0" smtClean="0"/>
              <a:t>.</a:t>
            </a:r>
          </a:p>
          <a:p>
            <a:endParaRPr lang="en-US" dirty="0"/>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584" y="2044256"/>
            <a:ext cx="6191568" cy="2762392"/>
          </a:xfrm>
          <a:prstGeom prst="rect">
            <a:avLst/>
          </a:prstGeom>
        </p:spPr>
      </p:pic>
    </p:spTree>
    <p:extLst>
      <p:ext uri="{BB962C8B-B14F-4D97-AF65-F5344CB8AC3E}">
        <p14:creationId xmlns:p14="http://schemas.microsoft.com/office/powerpoint/2010/main" val="1544285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75688" y="3721608"/>
            <a:ext cx="10287000" cy="646331"/>
          </a:xfrm>
          <a:prstGeom prst="rect">
            <a:avLst/>
          </a:prstGeom>
          <a:noFill/>
        </p:spPr>
        <p:txBody>
          <a:bodyPr wrap="square" rtlCol="0">
            <a:spAutoFit/>
          </a:bodyPr>
          <a:lstStyle/>
          <a:p>
            <a:r>
              <a:rPr lang="en-US" dirty="0" smtClean="0"/>
              <a:t>Note : Each student need to at least try the procedure manually for once. </a:t>
            </a:r>
          </a:p>
          <a:p>
            <a:r>
              <a:rPr lang="en-US" dirty="0" smtClean="0"/>
              <a:t>  </a:t>
            </a:r>
            <a:endParaRPr lang="en-US" dirty="0"/>
          </a:p>
        </p:txBody>
      </p:sp>
      <p:sp>
        <p:nvSpPr>
          <p:cNvPr id="3" name="TextBox 2"/>
          <p:cNvSpPr txBox="1"/>
          <p:nvPr/>
        </p:nvSpPr>
        <p:spPr>
          <a:xfrm>
            <a:off x="4873752" y="2240280"/>
            <a:ext cx="6656832" cy="369332"/>
          </a:xfrm>
          <a:prstGeom prst="rect">
            <a:avLst/>
          </a:prstGeom>
          <a:noFill/>
        </p:spPr>
        <p:txBody>
          <a:bodyPr wrap="square" rtlCol="0">
            <a:spAutoFit/>
          </a:bodyPr>
          <a:lstStyle/>
          <a:p>
            <a:r>
              <a:rPr lang="en-US" dirty="0" smtClean="0"/>
              <a:t>The End</a:t>
            </a:r>
            <a:endParaRPr lang="en-US" dirty="0"/>
          </a:p>
        </p:txBody>
      </p:sp>
    </p:spTree>
    <p:extLst>
      <p:ext uri="{BB962C8B-B14F-4D97-AF65-F5344CB8AC3E}">
        <p14:creationId xmlns:p14="http://schemas.microsoft.com/office/powerpoint/2010/main" val="1122342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6152" y="502920"/>
            <a:ext cx="9418320" cy="2031325"/>
          </a:xfrm>
          <a:prstGeom prst="rect">
            <a:avLst/>
          </a:prstGeom>
          <a:noFill/>
        </p:spPr>
        <p:txBody>
          <a:bodyPr wrap="square" rtlCol="0">
            <a:spAutoFit/>
          </a:bodyPr>
          <a:lstStyle/>
          <a:p>
            <a:r>
              <a:rPr lang="en-US" dirty="0" smtClean="0"/>
              <a:t>Open Chrome or internet explorer and paste the following link:</a:t>
            </a:r>
          </a:p>
          <a:p>
            <a:endParaRPr lang="en-US" dirty="0"/>
          </a:p>
          <a:p>
            <a:r>
              <a:rPr lang="en-US" dirty="0">
                <a:hlinkClick r:id="rId2"/>
              </a:rPr>
              <a:t>https://</a:t>
            </a:r>
            <a:r>
              <a:rPr lang="en-US" dirty="0" smtClean="0">
                <a:hlinkClick r:id="rId2"/>
              </a:rPr>
              <a:t>www.microsoft.com/en-us/software-download/windows10</a:t>
            </a:r>
            <a:endParaRPr lang="en-US" dirty="0" smtClean="0"/>
          </a:p>
          <a:p>
            <a:r>
              <a:rPr lang="en-US" dirty="0" smtClean="0"/>
              <a:t> </a:t>
            </a:r>
          </a:p>
          <a:p>
            <a:r>
              <a:rPr lang="en-US" dirty="0" smtClean="0"/>
              <a:t>Download the installation tool and run the media after downloading</a:t>
            </a:r>
            <a:endParaRPr lang="en-US" dirty="0"/>
          </a:p>
          <a:p>
            <a:endParaRPr lang="en-US" dirty="0" smtClean="0"/>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425" y="2055991"/>
            <a:ext cx="8476488" cy="4523618"/>
          </a:xfrm>
          <a:prstGeom prst="rect">
            <a:avLst/>
          </a:prstGeom>
        </p:spPr>
      </p:pic>
    </p:spTree>
    <p:extLst>
      <p:ext uri="{BB962C8B-B14F-4D97-AF65-F5344CB8AC3E}">
        <p14:creationId xmlns:p14="http://schemas.microsoft.com/office/powerpoint/2010/main" val="4291576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4944" y="1083197"/>
            <a:ext cx="10378440" cy="923330"/>
          </a:xfrm>
          <a:prstGeom prst="rect">
            <a:avLst/>
          </a:prstGeom>
          <a:noFill/>
        </p:spPr>
        <p:txBody>
          <a:bodyPr wrap="square" rtlCol="0">
            <a:spAutoFit/>
          </a:bodyPr>
          <a:lstStyle/>
          <a:p>
            <a:r>
              <a:rPr lang="en-US" dirty="0"/>
              <a:t>Select “Create installation media for another PC</a:t>
            </a:r>
            <a:r>
              <a:rPr lang="en-US" dirty="0" smtClean="0"/>
              <a:t>”</a:t>
            </a:r>
          </a:p>
          <a:p>
            <a:endParaRPr lang="en-US" dirty="0"/>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6566" y="2006527"/>
            <a:ext cx="6178868" cy="2844946"/>
          </a:xfrm>
          <a:prstGeom prst="rect">
            <a:avLst/>
          </a:prstGeom>
        </p:spPr>
      </p:pic>
    </p:spTree>
    <p:extLst>
      <p:ext uri="{BB962C8B-B14F-4D97-AF65-F5344CB8AC3E}">
        <p14:creationId xmlns:p14="http://schemas.microsoft.com/office/powerpoint/2010/main" val="3485160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0664" y="621792"/>
            <a:ext cx="9893808" cy="1754326"/>
          </a:xfrm>
          <a:prstGeom prst="rect">
            <a:avLst/>
          </a:prstGeom>
          <a:noFill/>
        </p:spPr>
        <p:txBody>
          <a:bodyPr wrap="square" rtlCol="0">
            <a:spAutoFit/>
          </a:bodyPr>
          <a:lstStyle/>
          <a:p>
            <a:r>
              <a:rPr lang="en-US" dirty="0"/>
              <a:t>Be sure to select the language, edition, and architecture you want to install of Windows 10. If you’re installing it on a PC with a 64-bit CPU, you probably want the 64-bit version. If you’re installing it on a PC with a 32-bit CPU, you’ll need the 32-bit version</a:t>
            </a:r>
            <a:r>
              <a:rPr lang="en-US" dirty="0" smtClean="0"/>
              <a:t>.</a:t>
            </a:r>
          </a:p>
          <a:p>
            <a:endParaRPr lang="en-US" dirty="0" smtClean="0"/>
          </a:p>
          <a:p>
            <a:endParaRPr lang="en-US" dirty="0"/>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6340" y="1889797"/>
            <a:ext cx="6166167" cy="3499030"/>
          </a:xfrm>
          <a:prstGeom prst="rect">
            <a:avLst/>
          </a:prstGeom>
        </p:spPr>
      </p:pic>
    </p:spTree>
    <p:extLst>
      <p:ext uri="{BB962C8B-B14F-4D97-AF65-F5344CB8AC3E}">
        <p14:creationId xmlns:p14="http://schemas.microsoft.com/office/powerpoint/2010/main" val="3292610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5528" y="877824"/>
            <a:ext cx="8851392" cy="923330"/>
          </a:xfrm>
          <a:prstGeom prst="rect">
            <a:avLst/>
          </a:prstGeom>
          <a:noFill/>
        </p:spPr>
        <p:txBody>
          <a:bodyPr wrap="square" rtlCol="0">
            <a:spAutoFit/>
          </a:bodyPr>
          <a:lstStyle/>
          <a:p>
            <a:r>
              <a:rPr lang="en-US" dirty="0"/>
              <a:t>The tool will allow you to copy the Windows 10 installation files to a USB drive or burn them to a DVD. If you’re using a USB drive, it must be 4 GB or larger in size. All files on the USB drive will be erased as part of this process.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2587" y="2396039"/>
            <a:ext cx="6159817" cy="2724290"/>
          </a:xfrm>
          <a:prstGeom prst="rect">
            <a:avLst/>
          </a:prstGeom>
        </p:spPr>
      </p:pic>
    </p:spTree>
    <p:extLst>
      <p:ext uri="{BB962C8B-B14F-4D97-AF65-F5344CB8AC3E}">
        <p14:creationId xmlns:p14="http://schemas.microsoft.com/office/powerpoint/2010/main" val="1368483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744" y="429768"/>
            <a:ext cx="11100816" cy="1754326"/>
          </a:xfrm>
          <a:prstGeom prst="rect">
            <a:avLst/>
          </a:prstGeom>
          <a:noFill/>
        </p:spPr>
        <p:txBody>
          <a:bodyPr wrap="square" rtlCol="0">
            <a:spAutoFit/>
          </a:bodyPr>
          <a:lstStyle/>
          <a:p>
            <a:r>
              <a:rPr lang="en-US" dirty="0"/>
              <a:t>Once you’ve created installation media, you’ll need to insert it into the PC you want to install Windows 10 on. To access the BIOS, you’ll need to restart your computer and press a specific key at the start of the boot process. This key is generally displayed on-screen during the boot process. For example, you may see a message that says “Press &lt;DEL”&gt; to enter setup” or “Press F2 to access the BIOS.” Press the required key at the correct time and your computer’s BIOS will appear.</a:t>
            </a:r>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6449" y="2375315"/>
            <a:ext cx="6083613" cy="3606985"/>
          </a:xfrm>
          <a:prstGeom prst="rect">
            <a:avLst/>
          </a:prstGeom>
        </p:spPr>
      </p:pic>
    </p:spTree>
    <p:extLst>
      <p:ext uri="{BB962C8B-B14F-4D97-AF65-F5344CB8AC3E}">
        <p14:creationId xmlns:p14="http://schemas.microsoft.com/office/powerpoint/2010/main" val="121717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6811" y="779520"/>
            <a:ext cx="6153466" cy="825542"/>
          </a:xfrm>
          <a:prstGeom prst="rect">
            <a:avLst/>
          </a:prstGeom>
        </p:spPr>
      </p:pic>
      <p:sp>
        <p:nvSpPr>
          <p:cNvPr id="3" name="TextBox 2"/>
          <p:cNvSpPr txBox="1"/>
          <p:nvPr/>
        </p:nvSpPr>
        <p:spPr>
          <a:xfrm>
            <a:off x="109728" y="1992697"/>
            <a:ext cx="9674352" cy="646331"/>
          </a:xfrm>
          <a:prstGeom prst="rect">
            <a:avLst/>
          </a:prstGeom>
          <a:noFill/>
        </p:spPr>
        <p:txBody>
          <a:bodyPr wrap="square" rtlCol="0">
            <a:spAutoFit/>
          </a:bodyPr>
          <a:lstStyle/>
          <a:p>
            <a:r>
              <a:rPr lang="en-US" dirty="0"/>
              <a:t>On the Windows Setup screen, select your language, time and currency format, and keyboard layout. Click “Next” to continue.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1158" y="2639028"/>
            <a:ext cx="5886226" cy="3806125"/>
          </a:xfrm>
          <a:prstGeom prst="rect">
            <a:avLst/>
          </a:prstGeom>
        </p:spPr>
      </p:pic>
      <p:sp>
        <p:nvSpPr>
          <p:cNvPr id="5" name="TextBox 4"/>
          <p:cNvSpPr txBox="1"/>
          <p:nvPr/>
        </p:nvSpPr>
        <p:spPr>
          <a:xfrm>
            <a:off x="329184" y="256032"/>
            <a:ext cx="3383280" cy="369332"/>
          </a:xfrm>
          <a:prstGeom prst="rect">
            <a:avLst/>
          </a:prstGeom>
          <a:noFill/>
        </p:spPr>
        <p:txBody>
          <a:bodyPr wrap="square" rtlCol="0">
            <a:spAutoFit/>
          </a:bodyPr>
          <a:lstStyle/>
          <a:p>
            <a:r>
              <a:rPr lang="en-US" dirty="0" smtClean="0"/>
              <a:t>Press any key </a:t>
            </a:r>
            <a:endParaRPr lang="en-US" dirty="0"/>
          </a:p>
        </p:txBody>
      </p:sp>
    </p:spTree>
    <p:extLst>
      <p:ext uri="{BB962C8B-B14F-4D97-AF65-F5344CB8AC3E}">
        <p14:creationId xmlns:p14="http://schemas.microsoft.com/office/powerpoint/2010/main" val="1736783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5488" y="393192"/>
            <a:ext cx="9720072" cy="1200329"/>
          </a:xfrm>
          <a:prstGeom prst="rect">
            <a:avLst/>
          </a:prstGeom>
          <a:noFill/>
        </p:spPr>
        <p:txBody>
          <a:bodyPr wrap="square" rtlCol="0">
            <a:spAutoFit/>
          </a:bodyPr>
          <a:lstStyle/>
          <a:p>
            <a:r>
              <a:rPr lang="en-US" dirty="0"/>
              <a:t>When you reach the installer screen, select “Install Now” and follow the instructions to install Windows 10 on your PC.</a:t>
            </a:r>
          </a:p>
          <a:p>
            <a:r>
              <a:rPr lang="en-US" dirty="0"/>
              <a:t/>
            </a:r>
            <a:br>
              <a:rPr lang="en-US" dirty="0"/>
            </a:b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9342" y="1439980"/>
            <a:ext cx="6121715" cy="3872684"/>
          </a:xfrm>
          <a:prstGeom prst="rect">
            <a:avLst/>
          </a:prstGeom>
        </p:spPr>
      </p:pic>
    </p:spTree>
    <p:extLst>
      <p:ext uri="{BB962C8B-B14F-4D97-AF65-F5344CB8AC3E}">
        <p14:creationId xmlns:p14="http://schemas.microsoft.com/office/powerpoint/2010/main" val="2058391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520" y="530352"/>
            <a:ext cx="10643616" cy="1754326"/>
          </a:xfrm>
          <a:prstGeom prst="rect">
            <a:avLst/>
          </a:prstGeom>
          <a:noFill/>
        </p:spPr>
        <p:txBody>
          <a:bodyPr wrap="square" rtlCol="0">
            <a:spAutoFit/>
          </a:bodyPr>
          <a:lstStyle/>
          <a:p>
            <a:r>
              <a:rPr lang="en-US" dirty="0"/>
              <a:t>When you see the Activate Windows screen, you’ll need to either enter a key or skip it</a:t>
            </a:r>
            <a:r>
              <a:rPr lang="en-US" dirty="0" smtClean="0"/>
              <a:t>. </a:t>
            </a:r>
            <a:r>
              <a:rPr lang="en-US" dirty="0"/>
              <a:t>When you reach the “Which type of installation do you want?” screen, click “Custom” to perform a clean installation and remove everything on your PC. (If you’ve changed your mind and want to upgrade your existing installation, you can click “Upgrade”.)</a:t>
            </a:r>
          </a:p>
          <a:p>
            <a:r>
              <a:rPr lang="en-US" dirty="0"/>
              <a:t/>
            </a:r>
            <a:br>
              <a:rPr lang="en-US" dirty="0"/>
            </a:b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6572" y="2117387"/>
            <a:ext cx="6166167" cy="3245017"/>
          </a:xfrm>
          <a:prstGeom prst="rect">
            <a:avLst/>
          </a:prstGeom>
        </p:spPr>
      </p:pic>
    </p:spTree>
    <p:extLst>
      <p:ext uri="{BB962C8B-B14F-4D97-AF65-F5344CB8AC3E}">
        <p14:creationId xmlns:p14="http://schemas.microsoft.com/office/powerpoint/2010/main" val="3330776022"/>
      </p:ext>
    </p:extLst>
  </p:cSld>
  <p:clrMapOvr>
    <a:masterClrMapping/>
  </p:clrMapOvr>
</p:sld>
</file>

<file path=ppt/theme/theme1.xml><?xml version="1.0" encoding="utf-8"?>
<a:theme xmlns:a="http://schemas.openxmlformats.org/drawingml/2006/main" name="Office Theme">
  <a:themeElements>
    <a:clrScheme name="MSFT_04_Education">
      <a:dk1>
        <a:sysClr val="windowText" lastClr="000000"/>
      </a:dk1>
      <a:lt1>
        <a:sysClr val="window" lastClr="FFFFFF"/>
      </a:lt1>
      <a:dk2>
        <a:srgbClr val="44546A"/>
      </a:dk2>
      <a:lt2>
        <a:srgbClr val="E7E6E6"/>
      </a:lt2>
      <a:accent1>
        <a:srgbClr val="B2606E"/>
      </a:accent1>
      <a:accent2>
        <a:srgbClr val="0F3955"/>
      </a:accent2>
      <a:accent3>
        <a:srgbClr val="FFC000"/>
      </a:accent3>
      <a:accent4>
        <a:srgbClr val="BF678E"/>
      </a:accent4>
      <a:accent5>
        <a:srgbClr val="731F1C"/>
      </a:accent5>
      <a:accent6>
        <a:srgbClr val="7A9E56"/>
      </a:accent6>
      <a:hlink>
        <a:srgbClr val="00B0F0"/>
      </a:hlink>
      <a:folHlink>
        <a:srgbClr val="595959"/>
      </a:folHlink>
    </a:clrScheme>
    <a:fontScheme name="MSFT_04_Education">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475556_Education presentation_AAS_v5" id="{AAC57104-7B60-491F-A321-6BCAF93AC541}" vid="{5A43072C-36E0-4A5A-A3FF-E88D65C597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575C36-314A-42CB-9114-6E0CE4AB2735}">
  <ds:schemaRefs>
    <ds:schemaRef ds:uri="http://purl.org/dc/terms/"/>
    <ds:schemaRef ds:uri="http://www.w3.org/XML/1998/namespace"/>
    <ds:schemaRef ds:uri="http://purl.org/dc/elements/1.1/"/>
    <ds:schemaRef ds:uri="http://schemas.microsoft.com/office/2006/documentManagement/types"/>
    <ds:schemaRef ds:uri="16c05727-aa75-4e4a-9b5f-8a80a1165891"/>
    <ds:schemaRef ds:uri="71af3243-3dd4-4a8d-8c0d-dd76da1f02a5"/>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85D0AD3E-9DDB-4E69-981A-7DAE0E9B5F53}">
  <ds:schemaRefs>
    <ds:schemaRef ds:uri="http://schemas.microsoft.com/sharepoint/v3/contenttype/forms"/>
  </ds:schemaRefs>
</ds:datastoreItem>
</file>

<file path=customXml/itemProps3.xml><?xml version="1.0" encoding="utf-8"?>
<ds:datastoreItem xmlns:ds="http://schemas.openxmlformats.org/officeDocument/2006/customXml" ds:itemID="{91C32B5E-029E-455A-86F0-091666CEEB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Education presentation</Template>
  <TotalTime>0</TotalTime>
  <Words>500</Words>
  <Application>Microsoft Office PowerPoint</Application>
  <PresentationFormat>Widescreen</PresentationFormat>
  <Paragraphs>25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Corbel</vt:lpstr>
      <vt:lpstr>Office Theme</vt:lpstr>
      <vt:lpstr>Computer Lab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2020-03-25T12:41:46Z</dcterms:created>
  <dcterms:modified xsi:type="dcterms:W3CDTF">2020-03-25T17:39:52Z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